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17.jpg" ContentType="image/jpg"/>
  <Override PartName="/ppt/theme/themeOverride2.xml" ContentType="application/vnd.openxmlformats-officedocument.themeOverride+xml"/>
  <Override PartName="/ppt/tags/tag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 id="2147483761" r:id="rId6"/>
    <p:sldMasterId id="2147483802" r:id="rId7"/>
    <p:sldMasterId id="2147483835" r:id="rId8"/>
    <p:sldMasterId id="2147483856" r:id="rId9"/>
    <p:sldMasterId id="2147483862" r:id="rId10"/>
  </p:sldMasterIdLst>
  <p:notesMasterIdLst>
    <p:notesMasterId r:id="rId98"/>
  </p:notesMasterIdLst>
  <p:sldIdLst>
    <p:sldId id="2076137761" r:id="rId11"/>
    <p:sldId id="272" r:id="rId12"/>
    <p:sldId id="2076137762" r:id="rId13"/>
    <p:sldId id="259" r:id="rId14"/>
    <p:sldId id="2076136817" r:id="rId15"/>
    <p:sldId id="2076137145" r:id="rId16"/>
    <p:sldId id="4535" r:id="rId17"/>
    <p:sldId id="4610" r:id="rId18"/>
    <p:sldId id="4612" r:id="rId19"/>
    <p:sldId id="4549" r:id="rId20"/>
    <p:sldId id="4547" r:id="rId21"/>
    <p:sldId id="2076137116" r:id="rId22"/>
    <p:sldId id="10393" r:id="rId23"/>
    <p:sldId id="262" r:id="rId24"/>
    <p:sldId id="10392" r:id="rId25"/>
    <p:sldId id="11682" r:id="rId26"/>
    <p:sldId id="2076137776" r:id="rId27"/>
    <p:sldId id="10819" r:id="rId28"/>
    <p:sldId id="2076136495" r:id="rId29"/>
    <p:sldId id="2076136496" r:id="rId30"/>
    <p:sldId id="2044" r:id="rId31"/>
    <p:sldId id="2045" r:id="rId32"/>
    <p:sldId id="2076136503" r:id="rId33"/>
    <p:sldId id="2047" r:id="rId34"/>
    <p:sldId id="359" r:id="rId35"/>
    <p:sldId id="2048" r:id="rId36"/>
    <p:sldId id="1895" r:id="rId37"/>
    <p:sldId id="2076136489" r:id="rId38"/>
    <p:sldId id="2076136490" r:id="rId39"/>
    <p:sldId id="2076136491" r:id="rId40"/>
    <p:sldId id="2076136492" r:id="rId41"/>
    <p:sldId id="2076136493" r:id="rId42"/>
    <p:sldId id="2076136501" r:id="rId43"/>
    <p:sldId id="2076137779" r:id="rId44"/>
    <p:sldId id="1416" r:id="rId45"/>
    <p:sldId id="11671" r:id="rId46"/>
    <p:sldId id="11685" r:id="rId47"/>
    <p:sldId id="2076137498" r:id="rId48"/>
    <p:sldId id="2076136521" r:id="rId49"/>
    <p:sldId id="10549" r:id="rId50"/>
    <p:sldId id="1882" r:id="rId51"/>
    <p:sldId id="4531" r:id="rId52"/>
    <p:sldId id="1722" r:id="rId53"/>
    <p:sldId id="11695" r:id="rId54"/>
    <p:sldId id="11696" r:id="rId55"/>
    <p:sldId id="2076137773" r:id="rId56"/>
    <p:sldId id="2076137781" r:id="rId57"/>
    <p:sldId id="2946" r:id="rId58"/>
    <p:sldId id="2076137783" r:id="rId59"/>
    <p:sldId id="4550" r:id="rId60"/>
    <p:sldId id="4525" r:id="rId61"/>
    <p:sldId id="4564" r:id="rId62"/>
    <p:sldId id="4552" r:id="rId63"/>
    <p:sldId id="368" r:id="rId64"/>
    <p:sldId id="2076137772" r:id="rId65"/>
    <p:sldId id="2076137782" r:id="rId66"/>
    <p:sldId id="2076137784" r:id="rId67"/>
    <p:sldId id="2076137785" r:id="rId68"/>
    <p:sldId id="1761" r:id="rId69"/>
    <p:sldId id="2444" r:id="rId70"/>
    <p:sldId id="2076137774" r:id="rId71"/>
    <p:sldId id="2076137780" r:id="rId72"/>
    <p:sldId id="2076137523" r:id="rId73"/>
    <p:sldId id="399" r:id="rId74"/>
    <p:sldId id="2076137516" r:id="rId75"/>
    <p:sldId id="2076137166" r:id="rId76"/>
    <p:sldId id="2076137189" r:id="rId77"/>
    <p:sldId id="2076137521" r:id="rId78"/>
    <p:sldId id="2076136796" r:id="rId79"/>
    <p:sldId id="2076137517" r:id="rId80"/>
    <p:sldId id="2076137518" r:id="rId81"/>
    <p:sldId id="2076137519" r:id="rId82"/>
    <p:sldId id="2076137520" r:id="rId83"/>
    <p:sldId id="2076137775" r:id="rId84"/>
    <p:sldId id="2076137786" r:id="rId85"/>
    <p:sldId id="2076137777" r:id="rId86"/>
    <p:sldId id="2076137764" r:id="rId87"/>
    <p:sldId id="2076137767" r:id="rId88"/>
    <p:sldId id="2076137766" r:id="rId89"/>
    <p:sldId id="270" r:id="rId90"/>
    <p:sldId id="271" r:id="rId91"/>
    <p:sldId id="276" r:id="rId92"/>
    <p:sldId id="2076137768" r:id="rId93"/>
    <p:sldId id="2076137531" r:id="rId94"/>
    <p:sldId id="264" r:id="rId95"/>
    <p:sldId id="263" r:id="rId96"/>
    <p:sldId id="207613777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0629" autoAdjust="0"/>
  </p:normalViewPr>
  <p:slideViewPr>
    <p:cSldViewPr snapToGrid="0">
      <p:cViewPr varScale="1">
        <p:scale>
          <a:sx n="62" d="100"/>
          <a:sy n="62" d="100"/>
        </p:scale>
        <p:origin x="1354" y="62"/>
      </p:cViewPr>
      <p:guideLst/>
    </p:cSldViewPr>
  </p:slideViewPr>
  <p:outlineViewPr>
    <p:cViewPr>
      <p:scale>
        <a:sx n="33" d="100"/>
        <a:sy n="33" d="100"/>
      </p:scale>
      <p:origin x="0" y="-122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slide" Target="slides/slide79.xml"/><Relationship Id="rId97" Type="http://schemas.openxmlformats.org/officeDocument/2006/relationships/slide" Target="slides/slide8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GB" sz="1100" dirty="0"/>
            <a:t>Power Automate Introduction</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GB" sz="1100" dirty="0"/>
            <a:t>Power Automate Project Scenarios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Approve / Reject Workflow  Scenario</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Monitoring &amp; Administration of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Import, Export Flows</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777AE668-A3FF-421B-AA60-91430B833B72}">
      <dgm:prSet custT="1"/>
      <dgm:spPr/>
      <dgm:t>
        <a:bodyPr/>
        <a:lstStyle/>
        <a:p>
          <a:pPr>
            <a:lnSpc>
              <a:spcPct val="150000"/>
            </a:lnSpc>
            <a:buFont typeface="Wingdings" panose="05000000000000000000" pitchFamily="2" charset="2"/>
            <a:buChar char="ü"/>
          </a:pPr>
          <a:r>
            <a:rPr lang="en-GB" sz="1100" dirty="0"/>
            <a:t>Power Platform Components Demo</a:t>
          </a:r>
        </a:p>
      </dgm:t>
    </dgm:pt>
    <dgm:pt modelId="{C5035A71-CE2A-4132-8D22-291133620881}" type="parTrans" cxnId="{20A37F8A-3D18-468D-9A8D-BB5DD6F8EB68}">
      <dgm:prSet/>
      <dgm:spPr/>
      <dgm:t>
        <a:bodyPr/>
        <a:lstStyle/>
        <a:p>
          <a:endParaRPr lang="en-GB"/>
        </a:p>
      </dgm:t>
    </dgm:pt>
    <dgm:pt modelId="{80E45B46-58A5-4AA8-A811-35666F3DB650}" type="sibTrans" cxnId="{20A37F8A-3D18-468D-9A8D-BB5DD6F8EB68}">
      <dgm:prSet/>
      <dgm:spPr/>
      <dgm:t>
        <a:bodyPr/>
        <a:lstStyle/>
        <a:p>
          <a:endParaRPr lang="en-GB"/>
        </a:p>
      </dgm:t>
    </dgm:pt>
    <dgm:pt modelId="{4E3D64BF-2AD9-45C1-AC04-097E5D037127}">
      <dgm:prSet custT="1"/>
      <dgm:spPr/>
      <dgm:t>
        <a:bodyPr/>
        <a:lstStyle/>
        <a:p>
          <a:pPr>
            <a:lnSpc>
              <a:spcPct val="150000"/>
            </a:lnSpc>
            <a:buFont typeface="Wingdings" panose="05000000000000000000" pitchFamily="2" charset="2"/>
            <a:buChar char="ü"/>
          </a:pPr>
          <a:r>
            <a:rPr lang="en-GB" sz="1100" dirty="0"/>
            <a:t>Power Platform Account Setup</a:t>
          </a:r>
        </a:p>
      </dgm:t>
    </dgm:pt>
    <dgm:pt modelId="{9F13A664-2CE7-4547-BE24-B47D59CE4E84}" type="parTrans" cxnId="{0EE837FC-2AC7-483C-BBEB-085A76A0BAAA}">
      <dgm:prSet/>
      <dgm:spPr/>
      <dgm:t>
        <a:bodyPr/>
        <a:lstStyle/>
        <a:p>
          <a:endParaRPr lang="en-GB"/>
        </a:p>
      </dgm:t>
    </dgm:pt>
    <dgm:pt modelId="{CDFA3C01-8856-462D-A67B-92FDA903ED41}" type="sibTrans" cxnId="{0EE837FC-2AC7-483C-BBEB-085A76A0BAAA}">
      <dgm:prSet/>
      <dgm:spPr/>
      <dgm:t>
        <a:bodyPr/>
        <a:lstStyle/>
        <a:p>
          <a:endParaRPr lang="en-GB"/>
        </a:p>
      </dgm:t>
    </dgm:pt>
    <dgm:pt modelId="{7F57E202-16DB-48EF-AA61-5EE4E0F12D18}">
      <dgm:prSet custT="1"/>
      <dgm:spPr/>
      <dgm:t>
        <a:bodyPr/>
        <a:lstStyle/>
        <a:p>
          <a:pPr>
            <a:lnSpc>
              <a:spcPct val="150000"/>
            </a:lnSpc>
            <a:buFont typeface="Wingdings" panose="05000000000000000000" pitchFamily="2" charset="2"/>
            <a:buChar char="ü"/>
          </a:pPr>
          <a:endParaRPr lang="en-GB" sz="1100" dirty="0"/>
        </a:p>
      </dgm:t>
    </dgm:pt>
    <dgm:pt modelId="{16CBFB77-215D-4C4C-9B4F-B3F4F6CE158D}" type="parTrans" cxnId="{A4F2B443-5389-4899-B10B-CF7D03420B88}">
      <dgm:prSet/>
      <dgm:spPr/>
      <dgm:t>
        <a:bodyPr/>
        <a:lstStyle/>
        <a:p>
          <a:endParaRPr lang="en-GB"/>
        </a:p>
      </dgm:t>
    </dgm:pt>
    <dgm:pt modelId="{273D1426-0995-4464-8A6E-C445AD18582F}" type="sibTrans" cxnId="{A4F2B443-5389-4899-B10B-CF7D03420B88}">
      <dgm:prSet/>
      <dgm:spPr/>
      <dgm:t>
        <a:bodyPr/>
        <a:lstStyle/>
        <a:p>
          <a:endParaRPr lang="en-GB"/>
        </a:p>
      </dgm:t>
    </dgm:pt>
    <dgm:pt modelId="{B76E5240-9127-4202-B4B6-880EBDC0BE5D}">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dgm:t>
    </dgm:pt>
    <dgm:pt modelId="{3C3C3E7C-DC0A-4334-8A57-924BAA5C8111}" type="parTrans" cxnId="{8087E398-DA5C-498C-8A5B-B2713AD266BE}">
      <dgm:prSet/>
      <dgm:spPr/>
      <dgm:t>
        <a:bodyPr/>
        <a:lstStyle/>
        <a:p>
          <a:endParaRPr lang="en-GB"/>
        </a:p>
      </dgm:t>
    </dgm:pt>
    <dgm:pt modelId="{9A2BF3C6-C764-40A8-8F22-EE9345CDA652}" type="sibTrans" cxnId="{8087E398-DA5C-498C-8A5B-B2713AD266BE}">
      <dgm:prSet/>
      <dgm:spPr/>
      <dgm:t>
        <a:bodyPr/>
        <a:lstStyle/>
        <a:p>
          <a:endParaRPr lang="en-GB"/>
        </a:p>
      </dgm:t>
    </dgm:pt>
    <dgm:pt modelId="{4062502E-73E8-4324-A7AC-1A9773108A8C}">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dgm:t>
    </dgm:pt>
    <dgm:pt modelId="{816C2CA6-B6D7-4C48-887A-EEF7BBA74E45}" type="parTrans" cxnId="{BA785D16-BA51-4786-B044-CF9D9B2B6FC9}">
      <dgm:prSet/>
      <dgm:spPr/>
      <dgm:t>
        <a:bodyPr/>
        <a:lstStyle/>
        <a:p>
          <a:endParaRPr lang="en-GB"/>
        </a:p>
      </dgm:t>
    </dgm:pt>
    <dgm:pt modelId="{D41C9D69-8D47-43D6-B4CF-06DAA7360DA8}" type="sibTrans" cxnId="{BA785D16-BA51-4786-B044-CF9D9B2B6FC9}">
      <dgm:prSet/>
      <dgm:spPr/>
      <dgm:t>
        <a:bodyPr/>
        <a:lstStyle/>
        <a:p>
          <a:endParaRPr lang="en-GB"/>
        </a:p>
      </dgm:t>
    </dgm:pt>
    <dgm:pt modelId="{F17BEB75-8B5D-4DF3-BAD2-7858046F08F9}">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dgm:t>
    </dgm:pt>
    <dgm:pt modelId="{2D7B33D9-E84F-4694-BCB9-CC9B02BA603C}" type="parTrans" cxnId="{9D81BF66-3661-47D0-96ED-DF8D298B5A8F}">
      <dgm:prSet/>
      <dgm:spPr/>
      <dgm:t>
        <a:bodyPr/>
        <a:lstStyle/>
        <a:p>
          <a:endParaRPr lang="en-GB"/>
        </a:p>
      </dgm:t>
    </dgm:pt>
    <dgm:pt modelId="{00EFD0E1-9201-4CB3-A5CF-B939FCA68856}" type="sibTrans" cxnId="{9D81BF66-3661-47D0-96ED-DF8D298B5A8F}">
      <dgm:prSet/>
      <dgm:spPr/>
      <dgm:t>
        <a:bodyPr/>
        <a:lstStyle/>
        <a:p>
          <a:endParaRPr lang="en-GB"/>
        </a:p>
      </dgm:t>
    </dgm:pt>
    <dgm:pt modelId="{C08907B6-F4F6-4E9F-A114-87BF3EF73DB3}">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gm:t>
    </dgm:pt>
    <dgm:pt modelId="{5DF358E1-6826-4640-B338-EEAE82712288}" type="parTrans" cxnId="{C2F7A3ED-EE26-432F-900A-ACCDE9BCB9FF}">
      <dgm:prSet/>
      <dgm:spPr/>
      <dgm:t>
        <a:bodyPr/>
        <a:lstStyle/>
        <a:p>
          <a:endParaRPr lang="en-GB"/>
        </a:p>
      </dgm:t>
    </dgm:pt>
    <dgm:pt modelId="{0BB32A38-3545-4719-B85C-E151C3E1FE0F}" type="sibTrans" cxnId="{C2F7A3ED-EE26-432F-900A-ACCDE9BCB9FF}">
      <dgm:prSet/>
      <dgm:spPr/>
      <dgm:t>
        <a:bodyPr/>
        <a:lstStyle/>
        <a:p>
          <a:endParaRPr lang="en-GB"/>
        </a:p>
      </dgm:t>
    </dgm:pt>
    <dgm:pt modelId="{465BEE15-71A8-424E-B5D8-1D9D9FC35CD0}">
      <dgm:prSet custT="1"/>
      <dgm:spPr/>
      <dgm:t>
        <a:bodyPr/>
        <a:lstStyle/>
        <a:p>
          <a:pPr>
            <a:lnSpc>
              <a:spcPct val="150000"/>
            </a:lnSpc>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dgm:t>
    </dgm:pt>
    <dgm:pt modelId="{09FC7E24-1202-44C7-9E5E-2BE18D247AB4}" type="parTrans" cxnId="{308FD3B2-16DE-4C7D-866D-F8B8AF954809}">
      <dgm:prSet/>
      <dgm:spPr/>
      <dgm:t>
        <a:bodyPr/>
        <a:lstStyle/>
        <a:p>
          <a:endParaRPr lang="en-GB"/>
        </a:p>
      </dgm:t>
    </dgm:pt>
    <dgm:pt modelId="{31C99780-C33E-4A30-81DB-BC359D4E2788}" type="sibTrans" cxnId="{308FD3B2-16DE-4C7D-866D-F8B8AF954809}">
      <dgm:prSet/>
      <dgm:spPr/>
      <dgm:t>
        <a:bodyPr/>
        <a:lstStyle/>
        <a:p>
          <a:endParaRPr lang="en-GB"/>
        </a:p>
      </dgm:t>
    </dgm:pt>
    <dgm:pt modelId="{5DA3169F-0ED9-4D3F-A9A4-A28F74F508BA}">
      <dgm:prSet custT="1"/>
      <dgm:spPr/>
      <dgm:t>
        <a:bodyPr/>
        <a:lstStyle/>
        <a:p>
          <a:pPr>
            <a:lnSpc>
              <a:spcPct val="150000"/>
            </a:lnSpc>
            <a:buFont typeface="Wingdings" panose="05000000000000000000" pitchFamily="2" charset="2"/>
            <a:buChar char="ü"/>
          </a:pPr>
          <a:r>
            <a:rPr lang="en-GB" sz="1100" dirty="0"/>
            <a:t>Recurrence Workflow Scenario</a:t>
          </a:r>
        </a:p>
      </dgm:t>
    </dgm:pt>
    <dgm:pt modelId="{EC5A99B9-164C-48A3-B089-5384823D72AD}" type="parTrans" cxnId="{16E846A7-E950-45B9-BAAC-0FDE572734BB}">
      <dgm:prSet/>
      <dgm:spPr/>
      <dgm:t>
        <a:bodyPr/>
        <a:lstStyle/>
        <a:p>
          <a:endParaRPr lang="en-GB"/>
        </a:p>
      </dgm:t>
    </dgm:pt>
    <dgm:pt modelId="{1040AC97-3D85-42FF-877E-CF1F54C3AD71}" type="sibTrans" cxnId="{16E846A7-E950-45B9-BAAC-0FDE572734BB}">
      <dgm:prSet/>
      <dgm:spPr/>
      <dgm:t>
        <a:bodyPr/>
        <a:lstStyle/>
        <a:p>
          <a:endParaRPr lang="en-GB"/>
        </a:p>
      </dgm:t>
    </dgm:pt>
    <dgm:pt modelId="{FF7479FA-D3DE-42F8-A37E-4C7A90DEED1E}">
      <dgm:prSet custT="1"/>
      <dgm:spPr/>
      <dgm:t>
        <a:bodyPr/>
        <a:lstStyle/>
        <a:p>
          <a:pPr>
            <a:lnSpc>
              <a:spcPct val="150000"/>
            </a:lnSpc>
            <a:buFont typeface="Wingdings" panose="05000000000000000000" pitchFamily="2" charset="2"/>
            <a:buChar char="ü"/>
          </a:pPr>
          <a:r>
            <a:rPr lang="en-GB" sz="1100" dirty="0"/>
            <a:t>Azure Cognitive Services AI Integration Workflow Scenario</a:t>
          </a:r>
        </a:p>
      </dgm:t>
    </dgm:pt>
    <dgm:pt modelId="{2024654F-E7D8-4A6D-929C-24A8AEE6E968}" type="parTrans" cxnId="{5579CBB5-8891-4FBE-92D3-9C17178C4EBA}">
      <dgm:prSet/>
      <dgm:spPr/>
      <dgm:t>
        <a:bodyPr/>
        <a:lstStyle/>
        <a:p>
          <a:endParaRPr lang="en-GB"/>
        </a:p>
      </dgm:t>
    </dgm:pt>
    <dgm:pt modelId="{F3288068-09C5-4DDA-ACD4-9AEC46940091}" type="sibTrans" cxnId="{5579CBB5-8891-4FBE-92D3-9C17178C4EBA}">
      <dgm:prSet/>
      <dgm:spPr/>
      <dgm:t>
        <a:bodyPr/>
        <a:lstStyle/>
        <a:p>
          <a:endParaRPr lang="en-GB"/>
        </a:p>
      </dgm:t>
    </dgm:pt>
    <dgm:pt modelId="{1F091809-64B7-4EDB-B64B-E91ABBD1972E}">
      <dgm:prSet custT="1"/>
      <dgm:spPr/>
      <dgm:t>
        <a:bodyPr/>
        <a:lstStyle/>
        <a:p>
          <a:pPr>
            <a:lnSpc>
              <a:spcPct val="150000"/>
            </a:lnSpc>
            <a:buFont typeface="Wingdings" panose="05000000000000000000" pitchFamily="2" charset="2"/>
            <a:buChar char="ü"/>
          </a:pPr>
          <a:r>
            <a:rPr lang="en-US" sz="1100" dirty="0"/>
            <a:t>Power App Integration Workflow Scenario</a:t>
          </a:r>
          <a:endParaRPr lang="en-GB" sz="1100" dirty="0"/>
        </a:p>
      </dgm:t>
    </dgm:pt>
    <dgm:pt modelId="{E84E1695-1DEE-4DBE-9AFA-52C976851076}" type="parTrans" cxnId="{091251E4-AD66-439E-BEC0-A0C18B3C9505}">
      <dgm:prSet/>
      <dgm:spPr/>
      <dgm:t>
        <a:bodyPr/>
        <a:lstStyle/>
        <a:p>
          <a:endParaRPr lang="en-GB"/>
        </a:p>
      </dgm:t>
    </dgm:pt>
    <dgm:pt modelId="{183D1BFC-BE5A-451A-BB57-735983241704}" type="sibTrans" cxnId="{091251E4-AD66-439E-BEC0-A0C18B3C9505}">
      <dgm:prSet/>
      <dgm:spPr/>
      <dgm:t>
        <a:bodyPr/>
        <a:lstStyle/>
        <a:p>
          <a:endParaRPr lang="en-GB"/>
        </a:p>
      </dgm:t>
    </dgm:pt>
    <dgm:pt modelId="{3FF34A44-49F2-4761-8B3C-706C18349373}">
      <dgm:prSet custT="1"/>
      <dgm:spPr/>
      <dgm:t>
        <a:bodyPr/>
        <a:lstStyle/>
        <a:p>
          <a:pPr>
            <a:lnSpc>
              <a:spcPct val="150000"/>
            </a:lnSpc>
            <a:buFont typeface="Wingdings" panose="05000000000000000000" pitchFamily="2" charset="2"/>
            <a:buChar char="ü"/>
          </a:pPr>
          <a:r>
            <a:rPr lang="en-US" sz="1100" dirty="0"/>
            <a:t>SQL Server Integration Workflow Scenario</a:t>
          </a:r>
          <a:endParaRPr lang="en-GB" sz="1100" dirty="0"/>
        </a:p>
      </dgm:t>
    </dgm:pt>
    <dgm:pt modelId="{5E6D0FDF-D479-483B-A503-28B735817019}" type="parTrans" cxnId="{E8DF9DF6-FF12-48DC-93F7-62A9460C794D}">
      <dgm:prSet/>
      <dgm:spPr/>
      <dgm:t>
        <a:bodyPr/>
        <a:lstStyle/>
        <a:p>
          <a:endParaRPr lang="en-GB"/>
        </a:p>
      </dgm:t>
    </dgm:pt>
    <dgm:pt modelId="{6E531A41-70C0-40F8-8CD1-20C376A35278}" type="sibTrans" cxnId="{E8DF9DF6-FF12-48DC-93F7-62A9460C794D}">
      <dgm:prSet/>
      <dgm:spPr/>
      <dgm:t>
        <a:bodyPr/>
        <a:lstStyle/>
        <a:p>
          <a:endParaRPr lang="en-GB"/>
        </a:p>
      </dgm:t>
    </dgm:pt>
    <dgm:pt modelId="{56FF165D-4EE6-47F7-B585-BA258EE1956E}">
      <dgm:prSet custT="1"/>
      <dgm:spPr/>
      <dgm:t>
        <a:bodyPr/>
        <a:lstStyle/>
        <a:p>
          <a:pPr>
            <a:lnSpc>
              <a:spcPct val="150000"/>
            </a:lnSpc>
            <a:buFont typeface="Wingdings" panose="05000000000000000000" pitchFamily="2" charset="2"/>
            <a:buChar char="ü"/>
          </a:pPr>
          <a:r>
            <a:rPr lang="en-US" sz="1100" dirty="0"/>
            <a:t>HoL - End to End Business Flow with all Scenarios</a:t>
          </a:r>
          <a:endParaRPr lang="en-GB" sz="1100" dirty="0"/>
        </a:p>
      </dgm:t>
    </dgm:pt>
    <dgm:pt modelId="{E7FA3762-1EEE-421B-AF2E-E8FC468373E8}" type="parTrans" cxnId="{E9047D9B-EAAD-461E-A038-34D231E1EA94}">
      <dgm:prSet/>
      <dgm:spPr/>
      <dgm:t>
        <a:bodyPr/>
        <a:lstStyle/>
        <a:p>
          <a:endParaRPr lang="en-GB"/>
        </a:p>
      </dgm:t>
    </dgm:pt>
    <dgm:pt modelId="{1DBDFFA1-635A-4BD0-AD79-4ACCD2108BB5}" type="sibTrans" cxnId="{E9047D9B-EAAD-461E-A038-34D231E1EA94}">
      <dgm:prSet/>
      <dgm:spPr/>
      <dgm:t>
        <a:bodyPr/>
        <a:lstStyle/>
        <a:p>
          <a:endParaRPr lang="en-GB"/>
        </a:p>
      </dgm:t>
    </dgm:pt>
    <dgm:pt modelId="{302D37E3-A5D4-40CB-BAA5-13200B6B9D4C}">
      <dgm:prSet custT="1"/>
      <dgm:spPr/>
      <dgm:t>
        <a:bodyPr/>
        <a:lstStyle/>
        <a:p>
          <a:pPr>
            <a:lnSpc>
              <a:spcPct val="150000"/>
            </a:lnSpc>
            <a:buFont typeface="Wingdings" panose="05000000000000000000" pitchFamily="2" charset="2"/>
            <a:buChar char="ü"/>
          </a:pPr>
          <a:r>
            <a:rPr lang="en-GB" sz="1100" dirty="0"/>
            <a:t>Distribute Flows</a:t>
          </a:r>
        </a:p>
      </dgm:t>
    </dgm:pt>
    <dgm:pt modelId="{68A20770-5B82-4864-BA08-523E3B3FCFE0}" type="parTrans" cxnId="{85894D8B-0C47-4ACF-B7B5-AD7E0F237546}">
      <dgm:prSet/>
      <dgm:spPr/>
      <dgm:t>
        <a:bodyPr/>
        <a:lstStyle/>
        <a:p>
          <a:endParaRPr lang="en-GB"/>
        </a:p>
      </dgm:t>
    </dgm:pt>
    <dgm:pt modelId="{435BA6CF-AB6F-4DB8-AAE1-9960E24ACAEE}" type="sibTrans" cxnId="{85894D8B-0C47-4ACF-B7B5-AD7E0F237546}">
      <dgm:prSet/>
      <dgm:spPr/>
      <dgm:t>
        <a:bodyPr/>
        <a:lstStyle/>
        <a:p>
          <a:endParaRPr lang="en-GB"/>
        </a:p>
      </dgm:t>
    </dgm:pt>
    <dgm:pt modelId="{B3C8BECF-B8AB-490A-A92F-3EDD86B284EA}">
      <dgm:prSet custT="1"/>
      <dgm:spPr/>
      <dgm:t>
        <a:bodyPr/>
        <a:lstStyle/>
        <a:p>
          <a:pPr>
            <a:lnSpc>
              <a:spcPct val="150000"/>
            </a:lnSpc>
            <a:buFont typeface="Wingdings" panose="05000000000000000000" pitchFamily="2" charset="2"/>
            <a:buChar char="ü"/>
          </a:pPr>
          <a:r>
            <a:rPr lang="en-US" sz="1100" dirty="0"/>
            <a:t>Sharing of Flows across workspaces</a:t>
          </a:r>
          <a:endParaRPr lang="en-GB" sz="1100" dirty="0"/>
        </a:p>
      </dgm:t>
    </dgm:pt>
    <dgm:pt modelId="{8BA0BCA8-8254-4313-AC80-D429F9536B2E}" type="parTrans" cxnId="{5BBD34A7-279B-474C-B3D4-8A6EC7E2E77C}">
      <dgm:prSet/>
      <dgm:spPr/>
      <dgm:t>
        <a:bodyPr/>
        <a:lstStyle/>
        <a:p>
          <a:endParaRPr lang="en-GB"/>
        </a:p>
      </dgm:t>
    </dgm:pt>
    <dgm:pt modelId="{9F84ECDD-E797-4866-A905-9121135ACE49}" type="sibTrans" cxnId="{5BBD34A7-279B-474C-B3D4-8A6EC7E2E77C}">
      <dgm:prSet/>
      <dgm:spPr/>
      <dgm:t>
        <a:bodyPr/>
        <a:lstStyle/>
        <a:p>
          <a:endParaRPr lang="en-GB"/>
        </a:p>
      </dgm:t>
    </dgm:pt>
    <dgm:pt modelId="{3FACC810-504C-4984-865C-1306BCF49691}">
      <dgm:prSet custT="1"/>
      <dgm:spPr/>
      <dgm:t>
        <a:bodyPr/>
        <a:lstStyle/>
        <a:p>
          <a:pPr>
            <a:lnSpc>
              <a:spcPct val="150000"/>
            </a:lnSpc>
            <a:buFont typeface="Wingdings" panose="05000000000000000000" pitchFamily="2" charset="2"/>
            <a:buChar char="ü"/>
          </a:pPr>
          <a:r>
            <a:rPr lang="en-US" sz="1100" dirty="0"/>
            <a:t>Different Flow Environments and Code Promotion</a:t>
          </a:r>
          <a:endParaRPr lang="en-GB" sz="1100" dirty="0"/>
        </a:p>
      </dgm:t>
    </dgm:pt>
    <dgm:pt modelId="{DE0DC09F-3045-4FE7-97C4-7FB14D1B8E8C}" type="parTrans" cxnId="{9A6DA869-1412-4943-B4A2-AB5DCED672F7}">
      <dgm:prSet/>
      <dgm:spPr/>
      <dgm:t>
        <a:bodyPr/>
        <a:lstStyle/>
        <a:p>
          <a:endParaRPr lang="en-GB"/>
        </a:p>
      </dgm:t>
    </dgm:pt>
    <dgm:pt modelId="{D795B2B7-8A5C-42DD-95A2-72B8F801F1C9}" type="sibTrans" cxnId="{9A6DA869-1412-4943-B4A2-AB5DCED672F7}">
      <dgm:prSet/>
      <dgm:spPr/>
      <dgm:t>
        <a:bodyPr/>
        <a:lstStyle/>
        <a:p>
          <a:endParaRPr lang="en-GB"/>
        </a:p>
      </dgm:t>
    </dgm:pt>
    <dgm:pt modelId="{C81EB984-23B7-442F-A891-2AEE32760477}">
      <dgm:prSet custT="1"/>
      <dgm:spPr/>
      <dgm:t>
        <a:bodyPr/>
        <a:lstStyle/>
        <a:p>
          <a:pPr>
            <a:lnSpc>
              <a:spcPct val="150000"/>
            </a:lnSpc>
            <a:buFont typeface="Wingdings" panose="05000000000000000000" pitchFamily="2" charset="2"/>
            <a:buChar char="ü"/>
          </a:pPr>
          <a:r>
            <a:rPr lang="en-US" sz="1100" dirty="0"/>
            <a:t>Data Policies &amp; Integration Check Points</a:t>
          </a:r>
          <a:endParaRPr lang="en-GB" sz="1100" dirty="0"/>
        </a:p>
      </dgm:t>
    </dgm:pt>
    <dgm:pt modelId="{C5A2633B-610C-464A-A3C9-30CE6E9F6AE7}" type="parTrans" cxnId="{9CF1AE44-C1BE-47A9-B15D-C44E7248BBC9}">
      <dgm:prSet/>
      <dgm:spPr/>
      <dgm:t>
        <a:bodyPr/>
        <a:lstStyle/>
        <a:p>
          <a:endParaRPr lang="en-GB"/>
        </a:p>
      </dgm:t>
    </dgm:pt>
    <dgm:pt modelId="{0BCC8B92-D16C-4EBD-91EA-322878E79335}" type="sibTrans" cxnId="{9CF1AE44-C1BE-47A9-B15D-C44E7248BBC9}">
      <dgm:prSet/>
      <dgm:spPr/>
      <dgm:t>
        <a:bodyPr/>
        <a:lstStyle/>
        <a:p>
          <a:endParaRPr lang="en-GB"/>
        </a:p>
      </dgm:t>
    </dgm:pt>
    <dgm:pt modelId="{9B013DFF-1E80-4216-9B3F-611E64EEA6D2}">
      <dgm:prSet custT="1"/>
      <dgm:spPr/>
      <dgm:t>
        <a:bodyPr/>
        <a:lstStyle/>
        <a:p>
          <a:pPr>
            <a:lnSpc>
              <a:spcPct val="150000"/>
            </a:lnSpc>
            <a:buFont typeface="Wingdings" panose="05000000000000000000" pitchFamily="2" charset="2"/>
            <a:buChar char="ü"/>
          </a:pPr>
          <a:r>
            <a:rPr lang="en-GB" sz="1100" dirty="0"/>
            <a:t>Flow History and Analytics</a:t>
          </a:r>
        </a:p>
      </dgm:t>
    </dgm:pt>
    <dgm:pt modelId="{AA9E4DCD-BD72-4813-9549-E2E0CF8E5E6F}" type="parTrans" cxnId="{603EFCD5-7FAF-448D-B90B-B0669D7A2CFD}">
      <dgm:prSet/>
      <dgm:spPr/>
      <dgm:t>
        <a:bodyPr/>
        <a:lstStyle/>
        <a:p>
          <a:endParaRPr lang="en-GB"/>
        </a:p>
      </dgm:t>
    </dgm:pt>
    <dgm:pt modelId="{634B935C-CD16-424E-8FF8-8AF1ACB26D60}" type="sibTrans" cxnId="{603EFCD5-7FAF-448D-B90B-B0669D7A2CFD}">
      <dgm:prSet/>
      <dgm:spPr/>
      <dgm:t>
        <a:bodyPr/>
        <a:lstStyle/>
        <a:p>
          <a:endParaRPr lang="en-GB"/>
        </a:p>
      </dgm:t>
    </dgm:pt>
    <dgm:pt modelId="{22D53C49-724B-4B83-90DC-79ABA8121C0C}">
      <dgm:prSet custT="1"/>
      <dgm:spPr/>
      <dgm:t>
        <a:bodyPr/>
        <a:lstStyle/>
        <a:p>
          <a:pPr>
            <a:lnSpc>
              <a:spcPct val="150000"/>
            </a:lnSpc>
            <a:buFont typeface="Wingdings" panose="05000000000000000000" pitchFamily="2" charset="2"/>
            <a:buChar char="ü"/>
          </a:pPr>
          <a:r>
            <a:rPr lang="en-GB" sz="1100" dirty="0"/>
            <a:t>HoL - Check your Knowledge</a:t>
          </a:r>
        </a:p>
      </dgm:t>
    </dgm:pt>
    <dgm:pt modelId="{2567B733-2D9B-40E5-8CDA-F42D2E447855}" type="parTrans" cxnId="{1F997B2F-08A7-4059-93A2-F33CEC7E12D3}">
      <dgm:prSet/>
      <dgm:spPr/>
      <dgm:t>
        <a:bodyPr/>
        <a:lstStyle/>
        <a:p>
          <a:endParaRPr lang="en-GB"/>
        </a:p>
      </dgm:t>
    </dgm:pt>
    <dgm:pt modelId="{18F30784-4D71-47AA-B92A-29B6CA549629}" type="sibTrans" cxnId="{1F997B2F-08A7-4059-93A2-F33CEC7E12D3}">
      <dgm:prSet/>
      <dgm:spPr/>
      <dgm:t>
        <a:bodyPr/>
        <a:lstStyle/>
        <a:p>
          <a:endParaRPr lang="en-GB"/>
        </a:p>
      </dgm:t>
    </dgm:pt>
    <dgm:pt modelId="{6B2FFAB6-6807-495B-A4C3-431EC605ABA8}">
      <dgm:prSet custT="1"/>
      <dgm:spPr/>
      <dgm:t>
        <a:bodyPr/>
        <a:lstStyle/>
        <a:p>
          <a:pPr>
            <a:lnSpc>
              <a:spcPct val="150000"/>
            </a:lnSpc>
            <a:buFont typeface="Wingdings" panose="05000000000000000000" pitchFamily="2" charset="2"/>
            <a:buNone/>
          </a:pPr>
          <a:endParaRPr lang="en-GB" sz="1100" dirty="0"/>
        </a:p>
      </dgm:t>
    </dgm:pt>
    <dgm:pt modelId="{10807C3F-FABF-41BD-B65B-8E11F28CD61B}" type="parTrans" cxnId="{50161FD8-F589-4F1C-8759-2D8635E3DD5F}">
      <dgm:prSet/>
      <dgm:spPr/>
      <dgm:t>
        <a:bodyPr/>
        <a:lstStyle/>
        <a:p>
          <a:endParaRPr lang="en-GB"/>
        </a:p>
      </dgm:t>
    </dgm:pt>
    <dgm:pt modelId="{517731D1-7408-4B9A-B478-62C681AB054F}" type="sibTrans" cxnId="{50161FD8-F589-4F1C-8759-2D8635E3DD5F}">
      <dgm:prSet/>
      <dgm:spPr/>
      <dgm:t>
        <a:bodyPr/>
        <a:lstStyle/>
        <a:p>
          <a:endParaRPr lang="en-GB"/>
        </a:p>
      </dgm:t>
    </dgm:pt>
    <dgm:pt modelId="{85B4582B-0983-43CC-8A36-C896BBF7DFFC}">
      <dgm:prSet custT="1"/>
      <dgm:spPr>
        <a:noFill/>
      </dgm:spPr>
      <dgm:t>
        <a:bodyPr/>
        <a:lstStyle/>
        <a:p>
          <a:pPr>
            <a:lnSpc>
              <a:spcPct val="150000"/>
            </a:lnSpc>
            <a:buFont typeface="Wingdings" panose="05000000000000000000" pitchFamily="2" charset="2"/>
            <a:buChar char="ü"/>
          </a:pPr>
          <a:r>
            <a:rPr lang="en-AU" sz="1100" dirty="0"/>
            <a:t>UI Flows</a:t>
          </a:r>
        </a:p>
      </dgm:t>
    </dgm:pt>
    <dgm:pt modelId="{1DDC19F3-ADC8-4A6A-9188-DA9280690109}" type="parTrans" cxnId="{1873EE45-42DD-4B25-BD8F-E7220B07729C}">
      <dgm:prSet/>
      <dgm:spPr/>
      <dgm:t>
        <a:bodyPr/>
        <a:lstStyle/>
        <a:p>
          <a:endParaRPr lang="en-GB"/>
        </a:p>
      </dgm:t>
    </dgm:pt>
    <dgm:pt modelId="{AE928213-B7B7-4FED-9A0C-FE5072E6D603}" type="sibTrans" cxnId="{1873EE45-42DD-4B25-BD8F-E7220B07729C}">
      <dgm:prSet/>
      <dgm:spPr/>
      <dgm:t>
        <a:bodyPr/>
        <a:lstStyle/>
        <a:p>
          <a:endParaRPr lang="en-GB"/>
        </a:p>
      </dgm:t>
    </dgm:pt>
    <dgm:pt modelId="{658E0A94-E4E8-4BC5-977C-55EB688A6C84}">
      <dgm:prSet custT="1"/>
      <dgm:spPr/>
      <dgm:t>
        <a:bodyPr/>
        <a:lstStyle/>
        <a:p>
          <a:pPr>
            <a:lnSpc>
              <a:spcPct val="150000"/>
            </a:lnSpc>
            <a:buFont typeface="Wingdings" panose="05000000000000000000" pitchFamily="2" charset="2"/>
            <a:buChar char="ü"/>
          </a:pPr>
          <a:r>
            <a:rPr lang="en-US" sz="1100" dirty="0"/>
            <a:t>Build and Implement Custom Connector</a:t>
          </a:r>
          <a:endParaRPr lang="en-GB" sz="1100" dirty="0"/>
        </a:p>
      </dgm:t>
    </dgm:pt>
    <dgm:pt modelId="{E530C8E4-BC38-4B50-B7C1-B4B2C794DA14}" type="parTrans" cxnId="{2065AC03-11FF-4FF9-ACAD-918F124EA199}">
      <dgm:prSet/>
      <dgm:spPr/>
    </dgm:pt>
    <dgm:pt modelId="{2A3FA123-4B74-4C92-AD37-ECFF9F5D1FA9}" type="sibTrans" cxnId="{2065AC03-11FF-4FF9-ACAD-918F124EA199}">
      <dgm:prSet/>
      <dgm:spPr/>
    </dgm:pt>
    <dgm:pt modelId="{14502906-6C28-4A1C-8DF2-DA19450696BC}">
      <dgm:prSet custT="1"/>
      <dgm:spPr/>
      <dgm:t>
        <a:bodyPr/>
        <a:lstStyle/>
        <a:p>
          <a:pPr>
            <a:lnSpc>
              <a:spcPct val="150000"/>
            </a:lnSpc>
            <a:buFont typeface="Wingdings" panose="05000000000000000000" pitchFamily="2" charset="2"/>
            <a:buChar char="ü"/>
          </a:pPr>
          <a:r>
            <a:rPr lang="en-GB" sz="1100" dirty="0"/>
            <a:t>Errorless workflows Scenario</a:t>
          </a:r>
        </a:p>
      </dgm:t>
    </dgm:pt>
    <dgm:pt modelId="{C48E28D9-610F-421B-B8DB-8B89EE32E240}" type="parTrans" cxnId="{C460FC89-7503-4895-B9B3-2F53F62728B3}">
      <dgm:prSet/>
      <dgm:spPr/>
      <dgm:t>
        <a:bodyPr/>
        <a:lstStyle/>
        <a:p>
          <a:endParaRPr lang="en-GB"/>
        </a:p>
      </dgm:t>
    </dgm:pt>
    <dgm:pt modelId="{F0BAD01E-D9ED-4A1C-81C4-8B8927A9560D}" type="sibTrans" cxnId="{C460FC89-7503-4895-B9B3-2F53F62728B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17FEE801-DBF0-454F-ACB8-6A9C3291DB69}" type="presOf" srcId="{F17BEB75-8B5D-4DF3-BAD2-7858046F08F9}" destId="{CD66AAD5-A74B-4989-8AD5-348B79FA87C7}" srcOrd="0" destOrd="4" presId="urn:microsoft.com/office/officeart/2005/8/layout/hList1"/>
    <dgm:cxn modelId="{2065AC03-11FF-4FF9-ACAD-918F124EA199}" srcId="{AA0CC1A4-89B3-4AA2-AE39-4C1399639CA2}" destId="{658E0A94-E4E8-4BC5-977C-55EB688A6C84}" srcOrd="3" destOrd="0" parTransId="{E530C8E4-BC38-4B50-B7C1-B4B2C794DA14}" sibTransId="{2A3FA123-4B74-4C92-AD37-ECFF9F5D1FA9}"/>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A644880B-579E-4CF0-BE62-25F57269182D}" type="presOf" srcId="{777AE668-A3FF-421B-AA60-91430B833B72}" destId="{F9540AD5-4F34-4720-A853-23023519F2F5}" srcOrd="0" destOrd="4" presId="urn:microsoft.com/office/officeart/2005/8/layout/hList1"/>
    <dgm:cxn modelId="{1A200E0F-F818-47A3-B66D-FE68B8B8A7E2}" type="presOf" srcId="{6B2FFAB6-6807-495B-A4C3-431EC605ABA8}" destId="{569DA3D3-C2E5-4089-A6F0-CF7A0DE5293E}" srcOrd="0" destOrd="8" presId="urn:microsoft.com/office/officeart/2005/8/layout/hList1"/>
    <dgm:cxn modelId="{1CEA2714-283E-431F-89CA-7EC5394C4892}" type="presOf" srcId="{C08907B6-F4F6-4E9F-A114-87BF3EF73DB3}" destId="{CD66AAD5-A74B-4989-8AD5-348B79FA87C7}" srcOrd="0" destOrd="5" presId="urn:microsoft.com/office/officeart/2005/8/layout/hList1"/>
    <dgm:cxn modelId="{BA785D16-BA51-4786-B044-CF9D9B2B6FC9}" srcId="{5D730ECF-5E56-4BCC-9295-01AA7310EDA9}" destId="{4062502E-73E8-4324-A7AC-1A9773108A8C}" srcOrd="2" destOrd="0" parTransId="{816C2CA6-B6D7-4C48-887A-EEF7BBA74E45}" sibTransId="{D41C9D69-8D47-43D6-B4CF-06DAA7360DA8}"/>
    <dgm:cxn modelId="{37581F1C-5334-445E-829C-72AF65A4BDB2}" type="presOf" srcId="{AA0CC1A4-89B3-4AA2-AE39-4C1399639CA2}" destId="{6D51457A-C3C5-41AF-B616-CDB4705EBFBD}" srcOrd="0" destOrd="0" presId="urn:microsoft.com/office/officeart/2005/8/layout/hList1"/>
    <dgm:cxn modelId="{7FD1141E-CD16-43FE-B058-D8C42D33F73F}" type="presOf" srcId="{4E3D64BF-2AD9-45C1-AC04-097E5D037127}" destId="{F9540AD5-4F34-4720-A853-23023519F2F5}" srcOrd="0" destOrd="5" presId="urn:microsoft.com/office/officeart/2005/8/layout/hList1"/>
    <dgm:cxn modelId="{1F997B2F-08A7-4059-93A2-F33CEC7E12D3}" srcId="{639BF8EA-4D33-4B30-911B-6776BADCAC46}" destId="{22D53C49-724B-4B83-90DC-79ABA8121C0C}" srcOrd="7" destOrd="0" parTransId="{2567B733-2D9B-40E5-8CDA-F42D2E447855}" sibTransId="{18F30784-4D71-47AA-B92A-29B6CA549629}"/>
    <dgm:cxn modelId="{FE790C34-7399-41CF-8718-C9673CFBFD75}" type="presOf" srcId="{3FF34A44-49F2-4761-8B3C-706C18349373}" destId="{FE6D297C-C9E0-4A7D-A12A-BA53DEE78AEC}" srcOrd="0" destOrd="6" presId="urn:microsoft.com/office/officeart/2005/8/layout/hList1"/>
    <dgm:cxn modelId="{A4F2B443-5389-4899-B10B-CF7D03420B88}" srcId="{3F8F7C63-6D9D-4496-99F3-13DF66B8EAD6}" destId="{7F57E202-16DB-48EF-AA61-5EE4E0F12D18}" srcOrd="6" destOrd="0" parTransId="{16CBFB77-215D-4C4C-9B4F-B3F4F6CE158D}" sibTransId="{273D1426-0995-4464-8A6E-C445AD18582F}"/>
    <dgm:cxn modelId="{1DE5EF43-4BA1-4384-A4DF-CC234B4FECB9}" type="presOf" srcId="{14502906-6C28-4A1C-8DF2-DA19450696BC}" destId="{FE6D297C-C9E0-4A7D-A12A-BA53DEE78AEC}" srcOrd="0" destOrd="2" presId="urn:microsoft.com/office/officeart/2005/8/layout/hList1"/>
    <dgm:cxn modelId="{9CF1AE44-C1BE-47A9-B15D-C44E7248BBC9}" srcId="{639BF8EA-4D33-4B30-911B-6776BADCAC46}" destId="{C81EB984-23B7-442F-A891-2AEE32760477}" srcOrd="5" destOrd="0" parTransId="{C5A2633B-610C-464A-A3C9-30CE6E9F6AE7}" sibTransId="{0BCC8B92-D16C-4EBD-91EA-322878E79335}"/>
    <dgm:cxn modelId="{1873EE45-42DD-4B25-BD8F-E7220B07729C}" srcId="{639BF8EA-4D33-4B30-911B-6776BADCAC46}" destId="{85B4582B-0983-43CC-8A36-C896BBF7DFFC}" srcOrd="0" destOrd="0" parTransId="{1DDC19F3-ADC8-4A6A-9188-DA9280690109}" sibTransId="{AE928213-B7B7-4FED-9A0C-FE5072E6D603}"/>
    <dgm:cxn modelId="{9D81BF66-3661-47D0-96ED-DF8D298B5A8F}" srcId="{5D730ECF-5E56-4BCC-9295-01AA7310EDA9}" destId="{F17BEB75-8B5D-4DF3-BAD2-7858046F08F9}" srcOrd="3" destOrd="0" parTransId="{2D7B33D9-E84F-4694-BCB9-CC9B02BA603C}" sibTransId="{00EFD0E1-9201-4CB3-A5CF-B939FCA68856}"/>
    <dgm:cxn modelId="{F37D8A48-094D-4291-8663-3219EE933036}" type="presOf" srcId="{630C8C32-A979-40C7-BDD7-71A76577670D}" destId="{F9540AD5-4F34-4720-A853-23023519F2F5}" srcOrd="0" destOrd="0" presId="urn:microsoft.com/office/officeart/2005/8/layout/hList1"/>
    <dgm:cxn modelId="{327A9948-452C-4620-B759-E9F43942F372}" type="presOf" srcId="{302D37E3-A5D4-40CB-BAA5-13200B6B9D4C}" destId="{569DA3D3-C2E5-4089-A6F0-CF7A0DE5293E}" srcOrd="0" destOrd="2" presId="urn:microsoft.com/office/officeart/2005/8/layout/hList1"/>
    <dgm:cxn modelId="{9A6DA869-1412-4943-B4A2-AB5DCED672F7}" srcId="{639BF8EA-4D33-4B30-911B-6776BADCAC46}" destId="{3FACC810-504C-4984-865C-1306BCF49691}" srcOrd="4" destOrd="0" parTransId="{DE0DC09F-3045-4FE7-97C4-7FB14D1B8E8C}" sibTransId="{D795B2B7-8A5C-42DD-95A2-72B8F801F1C9}"/>
    <dgm:cxn modelId="{BD0CE669-535C-403F-9B41-12DCED00D983}" type="presOf" srcId="{3FACC810-504C-4984-865C-1306BCF49691}" destId="{569DA3D3-C2E5-4089-A6F0-CF7A0DE5293E}" srcOrd="0" destOrd="4" presId="urn:microsoft.com/office/officeart/2005/8/layout/hList1"/>
    <dgm:cxn modelId="{FCE3156D-4A67-4B00-ACB1-8EF1C3555039}" type="presOf" srcId="{4062502E-73E8-4324-A7AC-1A9773108A8C}" destId="{CD66AAD5-A74B-4989-8AD5-348B79FA87C7}"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2692B59-E205-42FA-B53E-48210FE905E6}" type="presOf" srcId="{B76E5240-9127-4202-B4B6-880EBDC0BE5D}" destId="{CD66AAD5-A74B-4989-8AD5-348B79FA87C7}" srcOrd="0" destOrd="1"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03ECA186-A6AB-45FE-8441-8DA1A6548179}" type="presOf" srcId="{9B013DFF-1E80-4216-9B3F-611E64EEA6D2}" destId="{569DA3D3-C2E5-4089-A6F0-CF7A0DE5293E}" srcOrd="0" destOrd="6" presId="urn:microsoft.com/office/officeart/2005/8/layout/hList1"/>
    <dgm:cxn modelId="{3790F588-BD57-4CCE-B91D-33379F88B9D6}" type="presOf" srcId="{F44527D1-3623-4718-A5C7-590A95354660}" destId="{CD66AAD5-A74B-4989-8AD5-348B79FA87C7}" srcOrd="0" destOrd="0" presId="urn:microsoft.com/office/officeart/2005/8/layout/hList1"/>
    <dgm:cxn modelId="{C460FC89-7503-4895-B9B3-2F53F62728B3}" srcId="{AA0CC1A4-89B3-4AA2-AE39-4C1399639CA2}" destId="{14502906-6C28-4A1C-8DF2-DA19450696BC}" srcOrd="2" destOrd="0" parTransId="{C48E28D9-610F-421B-B8DB-8B89EE32E240}" sibTransId="{F0BAD01E-D9ED-4A1C-81C4-8B8927A9560D}"/>
    <dgm:cxn modelId="{20A37F8A-3D18-468D-9A8D-BB5DD6F8EB68}" srcId="{3F8F7C63-6D9D-4496-99F3-13DF66B8EAD6}" destId="{777AE668-A3FF-421B-AA60-91430B833B72}" srcOrd="4" destOrd="0" parTransId="{C5035A71-CE2A-4132-8D22-291133620881}" sibTransId="{80E45B46-58A5-4AA8-A811-35666F3DB650}"/>
    <dgm:cxn modelId="{85894D8B-0C47-4ACF-B7B5-AD7E0F237546}" srcId="{639BF8EA-4D33-4B30-911B-6776BADCAC46}" destId="{302D37E3-A5D4-40CB-BAA5-13200B6B9D4C}" srcOrd="2" destOrd="0" parTransId="{68A20770-5B82-4864-BA08-523E3B3FCFE0}" sibTransId="{435BA6CF-AB6F-4DB8-AAE1-9960E24ACAEE}"/>
    <dgm:cxn modelId="{1BA4D992-3D20-447B-9181-1A258C493AAB}" type="presOf" srcId="{7F57E202-16DB-48EF-AA61-5EE4E0F12D18}" destId="{F9540AD5-4F34-4720-A853-23023519F2F5}" srcOrd="0" destOrd="6"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8087E398-DA5C-498C-8A5B-B2713AD266BE}" srcId="{5D730ECF-5E56-4BCC-9295-01AA7310EDA9}" destId="{B76E5240-9127-4202-B4B6-880EBDC0BE5D}" srcOrd="1" destOrd="0" parTransId="{3C3C3E7C-DC0A-4334-8A57-924BAA5C8111}" sibTransId="{9A2BF3C6-C764-40A8-8F22-EE9345CDA652}"/>
    <dgm:cxn modelId="{E9047D9B-EAAD-461E-A038-34D231E1EA94}" srcId="{AA0CC1A4-89B3-4AA2-AE39-4C1399639CA2}" destId="{56FF165D-4EE6-47F7-B585-BA258EE1956E}" srcOrd="7" destOrd="0" parTransId="{E7FA3762-1EEE-421B-AF2E-E8FC468373E8}" sibTransId="{1DBDFFA1-635A-4BD0-AD79-4ACCD2108BB5}"/>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2D5398A5-35D5-48BB-8D38-D449AFE556E9}" type="presOf" srcId="{22D53C49-724B-4B83-90DC-79ABA8121C0C}" destId="{569DA3D3-C2E5-4089-A6F0-CF7A0DE5293E}" srcOrd="0" destOrd="7" presId="urn:microsoft.com/office/officeart/2005/8/layout/hList1"/>
    <dgm:cxn modelId="{5BBD34A7-279B-474C-B3D4-8A6EC7E2E77C}" srcId="{639BF8EA-4D33-4B30-911B-6776BADCAC46}" destId="{B3C8BECF-B8AB-490A-A92F-3EDD86B284EA}" srcOrd="3" destOrd="0" parTransId="{8BA0BCA8-8254-4313-AC80-D429F9536B2E}" sibTransId="{9F84ECDD-E797-4866-A905-9121135ACE49}"/>
    <dgm:cxn modelId="{16E846A7-E950-45B9-BAAC-0FDE572734BB}" srcId="{AA0CC1A4-89B3-4AA2-AE39-4C1399639CA2}" destId="{5DA3169F-0ED9-4D3F-A9A4-A28F74F508BA}" srcOrd="1" destOrd="0" parTransId="{EC5A99B9-164C-48A3-B089-5384823D72AD}" sibTransId="{1040AC97-3D85-42FF-877E-CF1F54C3AD71}"/>
    <dgm:cxn modelId="{188FEAA7-E230-473F-8A81-7396D4537317}" type="presOf" srcId="{C81EB984-23B7-442F-A891-2AEE32760477}" destId="{569DA3D3-C2E5-4089-A6F0-CF7A0DE5293E}" srcOrd="0" destOrd="5" presId="urn:microsoft.com/office/officeart/2005/8/layout/hList1"/>
    <dgm:cxn modelId="{01FF5FA9-0577-44D4-8CCE-D6B1C6992F90}" type="presOf" srcId="{85B4582B-0983-43CC-8A36-C896BBF7DFFC}" destId="{569DA3D3-C2E5-4089-A6F0-CF7A0DE5293E}" srcOrd="0" destOrd="0"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308FD3B2-16DE-4C7D-866D-F8B8AF954809}" srcId="{4062502E-73E8-4324-A7AC-1A9773108A8C}" destId="{465BEE15-71A8-424E-B5D8-1D9D9FC35CD0}" srcOrd="0" destOrd="0" parTransId="{09FC7E24-1202-44C7-9E5E-2BE18D247AB4}" sibTransId="{31C99780-C33E-4A30-81DB-BC359D4E2788}"/>
    <dgm:cxn modelId="{5579CBB5-8891-4FBE-92D3-9C17178C4EBA}" srcId="{AA0CC1A4-89B3-4AA2-AE39-4C1399639CA2}" destId="{FF7479FA-D3DE-42F8-A37E-4C7A90DEED1E}" srcOrd="4" destOrd="0" parTransId="{2024654F-E7D8-4A6D-929C-24A8AEE6E968}" sibTransId="{F3288068-09C5-4DDA-ACD4-9AEC4694009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9D10CDCD-FF5B-4932-91D8-0817BCEE26FA}" type="presOf" srcId="{56FF165D-4EE6-47F7-B585-BA258EE1956E}" destId="{FE6D297C-C9E0-4A7D-A12A-BA53DEE78AEC}" srcOrd="0" destOrd="7" presId="urn:microsoft.com/office/officeart/2005/8/layout/hList1"/>
    <dgm:cxn modelId="{D4F09DD2-D7DC-4C0A-B107-20DDDF7554E9}" srcId="{639BF8EA-4D33-4B30-911B-6776BADCAC46}" destId="{8A005F68-872E-4565-97CF-5F934A8F7106}" srcOrd="1" destOrd="0" parTransId="{6458AC6F-FC93-49FE-B39E-B3BD37FC1330}" sibTransId="{88809219-9B02-4029-97B7-029D87354175}"/>
    <dgm:cxn modelId="{7377AED5-B520-4DA0-9B62-F8809F299458}" type="presOf" srcId="{5DA3169F-0ED9-4D3F-A9A4-A28F74F508BA}" destId="{FE6D297C-C9E0-4A7D-A12A-BA53DEE78AEC}" srcOrd="0" destOrd="1" presId="urn:microsoft.com/office/officeart/2005/8/layout/hList1"/>
    <dgm:cxn modelId="{603EFCD5-7FAF-448D-B90B-B0669D7A2CFD}" srcId="{639BF8EA-4D33-4B30-911B-6776BADCAC46}" destId="{9B013DFF-1E80-4216-9B3F-611E64EEA6D2}" srcOrd="6" destOrd="0" parTransId="{AA9E4DCD-BD72-4813-9549-E2E0CF8E5E6F}" sibTransId="{634B935C-CD16-424E-8FF8-8AF1ACB26D60}"/>
    <dgm:cxn modelId="{F71997D7-D52B-491F-B718-CCD90022BC6D}" type="presOf" srcId="{B3C8BECF-B8AB-490A-A92F-3EDD86B284EA}" destId="{569DA3D3-C2E5-4089-A6F0-CF7A0DE5293E}" srcOrd="0" destOrd="3" presId="urn:microsoft.com/office/officeart/2005/8/layout/hList1"/>
    <dgm:cxn modelId="{50161FD8-F589-4F1C-8759-2D8635E3DD5F}" srcId="{639BF8EA-4D33-4B30-911B-6776BADCAC46}" destId="{6B2FFAB6-6807-495B-A4C3-431EC605ABA8}" srcOrd="8" destOrd="0" parTransId="{10807C3F-FABF-41BD-B65B-8E11F28CD61B}" sibTransId="{517731D1-7408-4B9A-B478-62C681AB054F}"/>
    <dgm:cxn modelId="{091251E4-AD66-439E-BEC0-A0C18B3C9505}" srcId="{AA0CC1A4-89B3-4AA2-AE39-4C1399639CA2}" destId="{1F091809-64B7-4EDB-B64B-E91ABBD1972E}" srcOrd="5" destOrd="0" parTransId="{E84E1695-1DEE-4DBE-9AFA-52C976851076}" sibTransId="{183D1BFC-BE5A-451A-BB57-735983241704}"/>
    <dgm:cxn modelId="{28191EE6-95A7-4034-9576-375608FEE2BA}" srcId="{3F8F7C63-6D9D-4496-99F3-13DF66B8EAD6}" destId="{4A547C1D-B2B4-4DC0-9186-F06ADA29D96C}" srcOrd="1" destOrd="0" parTransId="{F4FB9ED1-E83E-49C1-92FA-6655211CE690}" sibTransId="{5B58EB33-10F0-4DE7-8164-D3499FE473A2}"/>
    <dgm:cxn modelId="{516642EB-9EB9-41A4-A2F7-24F931141182}" type="presOf" srcId="{465BEE15-71A8-424E-B5D8-1D9D9FC35CD0}" destId="{CD66AAD5-A74B-4989-8AD5-348B79FA87C7}"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C2F7A3ED-EE26-432F-900A-ACCDE9BCB9FF}" srcId="{5D730ECF-5E56-4BCC-9295-01AA7310EDA9}" destId="{C08907B6-F4F6-4E9F-A114-87BF3EF73DB3}" srcOrd="4" destOrd="0" parTransId="{5DF358E1-6826-4640-B338-EEAE82712288}" sibTransId="{0BB32A38-3545-4719-B85C-E151C3E1FE0F}"/>
    <dgm:cxn modelId="{97A59AEE-2696-465D-9C7F-991A44950D53}" type="presOf" srcId="{658E0A94-E4E8-4BC5-977C-55EB688A6C84}" destId="{FE6D297C-C9E0-4A7D-A12A-BA53DEE78AEC}" srcOrd="0" destOrd="3" presId="urn:microsoft.com/office/officeart/2005/8/layout/hList1"/>
    <dgm:cxn modelId="{235AF3F2-4DC6-4ACE-9EC0-844AD822351F}" type="presOf" srcId="{8A005F68-872E-4565-97CF-5F934A8F7106}" destId="{569DA3D3-C2E5-4089-A6F0-CF7A0DE5293E}" srcOrd="0" destOrd="1" presId="urn:microsoft.com/office/officeart/2005/8/layout/hList1"/>
    <dgm:cxn modelId="{859A80F6-6C30-41DA-94B4-28EA67AB63B6}" type="presOf" srcId="{1F091809-64B7-4EDB-B64B-E91ABBD1972E}" destId="{FE6D297C-C9E0-4A7D-A12A-BA53DEE78AEC}" srcOrd="0" destOrd="5" presId="urn:microsoft.com/office/officeart/2005/8/layout/hList1"/>
    <dgm:cxn modelId="{E8DF9DF6-FF12-48DC-93F7-62A9460C794D}" srcId="{AA0CC1A4-89B3-4AA2-AE39-4C1399639CA2}" destId="{3FF34A44-49F2-4761-8B3C-706C18349373}" srcOrd="6" destOrd="0" parTransId="{5E6D0FDF-D479-483B-A503-28B735817019}" sibTransId="{6E531A41-70C0-40F8-8CD1-20C376A35278}"/>
    <dgm:cxn modelId="{970FEFFB-03A1-4920-904C-6FEDE24B2E92}" type="presOf" srcId="{FF7479FA-D3DE-42F8-A37E-4C7A90DEED1E}" destId="{FE6D297C-C9E0-4A7D-A12A-BA53DEE78AEC}" srcOrd="0" destOrd="4" presId="urn:microsoft.com/office/officeart/2005/8/layout/hList1"/>
    <dgm:cxn modelId="{0EE837FC-2AC7-483C-BBEB-085A76A0BAAA}" srcId="{3F8F7C63-6D9D-4496-99F3-13DF66B8EAD6}" destId="{4E3D64BF-2AD9-45C1-AC04-097E5D037127}" srcOrd="5" destOrd="0" parTransId="{9F13A664-2CE7-4547-BE24-B47D59CE4E84}" sibTransId="{CDFA3C01-8856-462D-A67B-92FDA903ED4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140655"/>
          <a:ext cx="2537287" cy="1014914"/>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dsp:txBody>
      <dsp:txXfrm>
        <a:off x="4219" y="140655"/>
        <a:ext cx="2537287" cy="1014914"/>
      </dsp:txXfrm>
    </dsp:sp>
    <dsp:sp modelId="{F9540AD5-4F34-4720-A853-23023519F2F5}">
      <dsp:nvSpPr>
        <dsp:cNvPr id="0" name=""/>
        <dsp:cNvSpPr/>
      </dsp:nvSpPr>
      <dsp:spPr>
        <a:xfrm>
          <a:off x="4219"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dsp:txBody>
      <dsp:txXfrm>
        <a:off x="4219" y="1155569"/>
        <a:ext cx="2537287" cy="3390074"/>
      </dsp:txXfrm>
    </dsp:sp>
    <dsp:sp modelId="{A15940E0-E524-4386-893B-E5C857ACD0DE}">
      <dsp:nvSpPr>
        <dsp:cNvPr id="0" name=""/>
        <dsp:cNvSpPr/>
      </dsp:nvSpPr>
      <dsp:spPr>
        <a:xfrm>
          <a:off x="2896726"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dsp:txBody>
      <dsp:txXfrm>
        <a:off x="2896726" y="140655"/>
        <a:ext cx="2537287" cy="1014914"/>
      </dsp:txXfrm>
    </dsp:sp>
    <dsp:sp modelId="{CD66AAD5-A74B-4989-8AD5-348B79FA87C7}">
      <dsp:nvSpPr>
        <dsp:cNvPr id="0" name=""/>
        <dsp:cNvSpPr/>
      </dsp:nvSpPr>
      <dsp:spPr>
        <a:xfrm>
          <a:off x="2896726"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sp:txBody>
      <dsp:txXfrm>
        <a:off x="2896726" y="1155569"/>
        <a:ext cx="2537287" cy="3390074"/>
      </dsp:txXfrm>
    </dsp:sp>
    <dsp:sp modelId="{6D51457A-C3C5-41AF-B616-CDB4705EBFBD}">
      <dsp:nvSpPr>
        <dsp:cNvPr id="0" name=""/>
        <dsp:cNvSpPr/>
      </dsp:nvSpPr>
      <dsp:spPr>
        <a:xfrm>
          <a:off x="5789234"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dsp:txBody>
      <dsp:txXfrm>
        <a:off x="5789234" y="140655"/>
        <a:ext cx="2537287" cy="1014914"/>
      </dsp:txXfrm>
    </dsp:sp>
    <dsp:sp modelId="{FE6D297C-C9E0-4A7D-A12A-BA53DEE78AEC}">
      <dsp:nvSpPr>
        <dsp:cNvPr id="0" name=""/>
        <dsp:cNvSpPr/>
      </dsp:nvSpPr>
      <dsp:spPr>
        <a:xfrm>
          <a:off x="5789234"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Recurrence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Errorless workflows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dsp:txBody>
      <dsp:txXfrm>
        <a:off x="5789234" y="1155569"/>
        <a:ext cx="2537287" cy="3390074"/>
      </dsp:txXfrm>
    </dsp:sp>
    <dsp:sp modelId="{79AA2380-6C09-4C3E-A320-87D02EF11B92}">
      <dsp:nvSpPr>
        <dsp:cNvPr id="0" name=""/>
        <dsp:cNvSpPr/>
      </dsp:nvSpPr>
      <dsp:spPr>
        <a:xfrm>
          <a:off x="8681741"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dsp:txBody>
      <dsp:txXfrm>
        <a:off x="8681741" y="140655"/>
        <a:ext cx="2537287" cy="1014914"/>
      </dsp:txXfrm>
    </dsp:sp>
    <dsp:sp modelId="{569DA3D3-C2E5-4089-A6F0-CF7A0DE5293E}">
      <dsp:nvSpPr>
        <dsp:cNvPr id="0" name=""/>
        <dsp:cNvSpPr/>
      </dsp:nvSpPr>
      <dsp:spPr>
        <a:xfrm>
          <a:off x="8681741"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AU"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dsp:txBody>
      <dsp:txXfrm>
        <a:off x="8681741" y="1155569"/>
        <a:ext cx="2537287" cy="339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a:t>
            </a:r>
            <a:r>
              <a:rPr lang="en-US" sz="1200" b="0" kern="1200" dirty="0">
                <a:solidFill>
                  <a:schemeClr val="tx1"/>
                </a:solidFill>
                <a:latin typeface="+mn-lt"/>
                <a:ea typeface="+mn-ea"/>
                <a:cs typeface="+mn-cs"/>
              </a:rPr>
              <a:t>oft </a:t>
            </a:r>
            <a:r>
              <a:rPr lang="en-US" sz="1200" b="0" dirty="0">
                <a:solidFill>
                  <a:srgbClr val="124548"/>
                </a:solidFill>
              </a:rPr>
              <a:t>Power Automate Empowerment</a:t>
            </a:r>
            <a:endParaRPr lang="en-GB" b="0"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0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4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4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0E9881-53F1-467E-ADEE-8E138C386D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154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5/12/2020 11:18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5/12/2020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11:18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66</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53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11:18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94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80</a:t>
            </a:fld>
            <a:endParaRPr lang="en-US"/>
          </a:p>
        </p:txBody>
      </p:sp>
    </p:spTree>
    <p:extLst>
      <p:ext uri="{BB962C8B-B14F-4D97-AF65-F5344CB8AC3E}">
        <p14:creationId xmlns:p14="http://schemas.microsoft.com/office/powerpoint/2010/main" val="3982121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81</a:t>
            </a:fld>
            <a:endParaRPr lang="en-US"/>
          </a:p>
        </p:txBody>
      </p:sp>
    </p:spTree>
    <p:extLst>
      <p:ext uri="{BB962C8B-B14F-4D97-AF65-F5344CB8AC3E}">
        <p14:creationId xmlns:p14="http://schemas.microsoft.com/office/powerpoint/2010/main" val="360959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83</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8</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9</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10</a:t>
            </a:fld>
            <a:endParaRPr lang="en-GB"/>
          </a:p>
        </p:txBody>
      </p:sp>
    </p:spTree>
    <p:extLst>
      <p:ext uri="{BB962C8B-B14F-4D97-AF65-F5344CB8AC3E}">
        <p14:creationId xmlns:p14="http://schemas.microsoft.com/office/powerpoint/2010/main" val="31204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11</a:t>
            </a:fld>
            <a:endParaRPr lang="en-GB"/>
          </a:p>
        </p:txBody>
      </p:sp>
    </p:spTree>
    <p:extLst>
      <p:ext uri="{BB962C8B-B14F-4D97-AF65-F5344CB8AC3E}">
        <p14:creationId xmlns:p14="http://schemas.microsoft.com/office/powerpoint/2010/main" val="334440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0.xml"/><Relationship Id="rId4" Type="http://schemas.openxmlformats.org/officeDocument/2006/relationships/image" Target="../media/image48.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33.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29629930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8470546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7640685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2174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0150196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0789570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35016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499179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760204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090628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5128602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453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20370948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38497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356704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689568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0279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480149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7936400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72326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63961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24144425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0037524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7803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760397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99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9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47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489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64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68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10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06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148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205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09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7275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666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76556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789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02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9501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6197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107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287690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28059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7296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838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7453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93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14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84434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29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5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57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0795828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098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131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258711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886474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200187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1959401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0306761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8677795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2488412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54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9722951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77507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0515694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42144990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65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6060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58518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082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1184444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2337840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159722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29018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33811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25961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1879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386388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58156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7459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761558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64319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6057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69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18162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12-05-2020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97604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12-05-2020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88666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12-05-2020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725526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8268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12-05-2020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8265131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472606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12-05-2020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1286425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1582718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25976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66553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69240347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49012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64603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363468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76838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4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5/12/2020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5/12/2020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58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92245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044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58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5510642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141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5/12/2020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98234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5/12/2020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91091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490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90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696985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12/05/2020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0.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9.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16.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image" Target="../media/image16.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6.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image" Target="../media/image46.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theme" Target="../theme/theme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theme" Target="../theme/theme9.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12/05/2020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12-05-2020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273148679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87"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88"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8366205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01613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05812208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733608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notesSlide" Target="../notesSlides/notesSlide12.xml"/><Relationship Id="rId7" Type="http://schemas.openxmlformats.org/officeDocument/2006/relationships/image" Target="../media/image82.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microsoft.com/office/2007/relationships/hdphoto" Target="../media/hdphoto4.wdp"/><Relationship Id="rId26" Type="http://schemas.openxmlformats.org/officeDocument/2006/relationships/image" Target="../media/image118.png"/><Relationship Id="rId3" Type="http://schemas.openxmlformats.org/officeDocument/2006/relationships/image" Target="../media/image98.png"/><Relationship Id="rId21" Type="http://schemas.openxmlformats.org/officeDocument/2006/relationships/image" Target="../media/image114.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1.png"/><Relationship Id="rId25" Type="http://schemas.openxmlformats.org/officeDocument/2006/relationships/image" Target="../media/image117.png"/><Relationship Id="rId2" Type="http://schemas.openxmlformats.org/officeDocument/2006/relationships/notesSlide" Target="../notesSlides/notesSlide23.xml"/><Relationship Id="rId16" Type="http://schemas.openxmlformats.org/officeDocument/2006/relationships/image" Target="../media/image110.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3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6.png"/><Relationship Id="rId5" Type="http://schemas.openxmlformats.org/officeDocument/2006/relationships/image" Target="../media/image100.png"/><Relationship Id="rId15" Type="http://schemas.openxmlformats.org/officeDocument/2006/relationships/image" Target="../media/image109.png"/><Relationship Id="rId23" Type="http://schemas.microsoft.com/office/2007/relationships/hdphoto" Target="../media/hdphoto5.wdp"/><Relationship Id="rId28" Type="http://schemas.openxmlformats.org/officeDocument/2006/relationships/image" Target="../media/image120.svg"/><Relationship Id="rId10" Type="http://schemas.openxmlformats.org/officeDocument/2006/relationships/image" Target="../media/image105.png"/><Relationship Id="rId19" Type="http://schemas.openxmlformats.org/officeDocument/2006/relationships/image" Target="../media/image112.png"/><Relationship Id="rId4" Type="http://schemas.openxmlformats.org/officeDocument/2006/relationships/image" Target="../media/image99.png"/><Relationship Id="rId9" Type="http://schemas.openxmlformats.org/officeDocument/2006/relationships/image" Target="../media/image104.png"/><Relationship Id="rId14" Type="http://schemas.microsoft.com/office/2007/relationships/hdphoto" Target="../media/hdphoto3.wdp"/><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 Type="http://schemas.openxmlformats.org/officeDocument/2006/relationships/image" Target="../media/image123.png"/><Relationship Id="rId21" Type="http://schemas.openxmlformats.org/officeDocument/2006/relationships/image" Target="../media/image141.pn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2" Type="http://schemas.openxmlformats.org/officeDocument/2006/relationships/notesSlide" Target="../notesSlides/notesSlide2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43.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4.gif"/><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3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46.xml"/><Relationship Id="rId5" Type="http://schemas.openxmlformats.org/officeDocument/2006/relationships/image" Target="../media/image178.png"/><Relationship Id="rId4"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3.xml"/><Relationship Id="rId5" Type="http://schemas.openxmlformats.org/officeDocument/2006/relationships/image" Target="../media/image181.png"/><Relationship Id="rId4" Type="http://schemas.openxmlformats.org/officeDocument/2006/relationships/hyperlink" Target="https://powerapps.microsoft.com/en-us/tutorials/connections-l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g"/><Relationship Id="rId7"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195.png"/></Relationships>
</file>

<file path=ppt/slides/_rels/slide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9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192.xml"/><Relationship Id="rId4" Type="http://schemas.openxmlformats.org/officeDocument/2006/relationships/hyperlink" Target="https://flow.microsoft.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197.xml"/><Relationship Id="rId1" Type="http://schemas.openxmlformats.org/officeDocument/2006/relationships/themeOverride" Target="../theme/themeOverride2.xml"/><Relationship Id="rId4" Type="http://schemas.openxmlformats.org/officeDocument/2006/relationships/image" Target="../media/image221.png"/></Relationships>
</file>

<file path=ppt/slides/_rels/slide6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7.xml"/><Relationship Id="rId1" Type="http://schemas.openxmlformats.org/officeDocument/2006/relationships/tags" Target="../tags/tag3.xml"/><Relationship Id="rId5" Type="http://schemas.openxmlformats.org/officeDocument/2006/relationships/image" Target="../media/image223.emf"/><Relationship Id="rId4" Type="http://schemas.openxmlformats.org/officeDocument/2006/relationships/image" Target="../media/image74.png"/><Relationship Id="rId9" Type="http://schemas.microsoft.com/office/2018/10/relationships/comments" Target="../comments/modernComment_7BBF5833_E855211E.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1.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8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18/10/relationships/comments" Target="../comments/modernComment_7BBF582C_7916BD30.xml"/></Relationships>
</file>

<file path=ppt/slides/_rels/slide6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microsoft.com/office/2018/10/relationships/comments" Target="../comments/modernComment_7BBF56CE_FAE02A9C.xml"/><Relationship Id="rId5" Type="http://schemas.openxmlformats.org/officeDocument/2006/relationships/image" Target="../media/image226.sv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0.xml"/><Relationship Id="rId1" Type="http://schemas.openxmlformats.org/officeDocument/2006/relationships/tags" Target="../tags/tag4.xml"/><Relationship Id="rId4" Type="http://schemas.openxmlformats.org/officeDocument/2006/relationships/image" Target="../media/image223.emf"/></Relationships>
</file>

<file path=ppt/slides/_rels/slide68.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50.xml"/></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9.xml"/><Relationship Id="rId1" Type="http://schemas.openxmlformats.org/officeDocument/2006/relationships/slideLayout" Target="../slideLayouts/slideLayout150.xml"/><Relationship Id="rId4" Type="http://schemas.microsoft.com/office/2018/10/relationships/comments" Target="../comments/modernComment_7BBF555C_1D4579CB.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50.xml"/></Relationships>
</file>

<file path=ppt/slides/_rels/slide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1.xml"/><Relationship Id="rId1" Type="http://schemas.openxmlformats.org/officeDocument/2006/relationships/slideLayout" Target="../slideLayouts/slideLayout150.xml"/></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3.xml"/><Relationship Id="rId1" Type="http://schemas.openxmlformats.org/officeDocument/2006/relationships/slideLayout" Target="../slideLayouts/slideLayout150.xml"/></Relationships>
</file>

<file path=ppt/slides/_rels/slide7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4.xml"/><Relationship Id="rId1" Type="http://schemas.openxmlformats.org/officeDocument/2006/relationships/slideLayout" Target="../slideLayouts/slideLayout197.xml"/><Relationship Id="rId4" Type="http://schemas.openxmlformats.org/officeDocument/2006/relationships/image" Target="../media/image2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240.png"/><Relationship Id="rId4" Type="http://schemas.openxmlformats.org/officeDocument/2006/relationships/image" Target="../media/image239.jpeg"/></Relationships>
</file>

<file path=ppt/slides/_rels/slide7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2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7.jpeg"/><Relationship Id="rId2" Type="http://schemas.openxmlformats.org/officeDocument/2006/relationships/slideLayout" Target="../slideLayouts/slideLayout126.xml"/><Relationship Id="rId1" Type="http://schemas.openxmlformats.org/officeDocument/2006/relationships/tags" Target="../tags/tag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80.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4.jpg"/><Relationship Id="rId7" Type="http://schemas.openxmlformats.org/officeDocument/2006/relationships/image" Target="../media/image247.jp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24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245.png"/></Relationships>
</file>

<file path=ppt/slides/_rels/slide81.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248.jpeg"/><Relationship Id="rId11" Type="http://schemas.openxmlformats.org/officeDocument/2006/relationships/image" Target="../media/image253.jpeg"/><Relationship Id="rId5" Type="http://schemas.openxmlformats.org/officeDocument/2006/relationships/image" Target="../media/image246.emf"/><Relationship Id="rId10" Type="http://schemas.openxmlformats.org/officeDocument/2006/relationships/image" Target="../media/image25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251.jpe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16.xml"/><Relationship Id="rId4" Type="http://schemas.openxmlformats.org/officeDocument/2006/relationships/image" Target="../media/image255.jpeg"/></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t>
            </a:r>
            <a:r>
              <a:rPr lang="en-US" sz="4000" b="1">
                <a:solidFill>
                  <a:srgbClr val="124548"/>
                </a:solidFill>
              </a:rPr>
              <a:t>Automate Empowerment </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GROWTH</a:t>
            </a:r>
            <a:endParaRPr lang="en-GB" sz="3600" b="1" dirty="0">
              <a:solidFill>
                <a:srgbClr val="CCCC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INNOVATION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CONSOLIDATION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CITIZEN PAINS</a:t>
            </a:r>
            <a:endParaRPr lang="en-GB" sz="3600" b="1" dirty="0">
              <a:solidFill>
                <a:srgbClr val="CCCCF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algn="ctr"/>
            <a:r>
              <a:rPr lang="en-US" sz="3600" b="1" dirty="0">
                <a:solidFill>
                  <a:srgbClr val="CCCCFF"/>
                </a:solidFill>
                <a:latin typeface="Segoe UI" panose="020B0502040204020203" pitchFamily="34" charset="0"/>
                <a:cs typeface="Segoe UI" panose="020B0502040204020203" pitchFamily="34" charset="0"/>
              </a:rPr>
              <a:t>ACCESSIBILITY</a:t>
            </a:r>
            <a:endParaRPr lang="en-GB" sz="3600" b="1" dirty="0">
              <a:solidFill>
                <a:srgbClr val="CCCCFF"/>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EFFICACY</a:t>
            </a:r>
            <a:endParaRPr lang="en-GB" sz="3600" b="1" dirty="0">
              <a:solidFill>
                <a:srgbClr val="CCCC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extLst>
              <p:ext uri="{D42A27DB-BD31-4B8C-83A1-F6EECF244321}">
                <p14:modId xmlns:p14="http://schemas.microsoft.com/office/powerpoint/2010/main" val="1090555270"/>
              </p:ext>
            </p:extLst>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Innovation platform</a:t>
            </a:r>
            <a:r>
              <a:rPr lang="en-US" sz="1300" dirty="0">
                <a:latin typeface="Segoe UI" panose="020B0502040204020203" pitchFamily="34" charset="0"/>
                <a:cs typeface="Segoe UI" panose="020B0502040204020203" pitchFamily="34" charset="0"/>
              </a:rPr>
              <a:t> – justify once, unlimited innovations forever</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Easy first step to your digital transformation journey</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Breeds unique &amp; </a:t>
            </a:r>
            <a:r>
              <a:rPr lang="en-US" sz="1300" b="1" dirty="0">
                <a:solidFill>
                  <a:srgbClr val="0070C0"/>
                </a:solidFill>
                <a:latin typeface="Segoe UI" panose="020B0502040204020203" pitchFamily="34" charset="0"/>
                <a:cs typeface="Segoe UI" panose="020B0502040204020203" pitchFamily="34" charset="0"/>
              </a:rPr>
              <a:t>inclusive IT and Business innovation culture </a:t>
            </a:r>
            <a:r>
              <a:rPr lang="en-US" sz="1300" dirty="0">
                <a:latin typeface="Segoe UI" panose="020B0502040204020203" pitchFamily="34" charset="0"/>
                <a:cs typeface="Segoe UI" panose="020B0502040204020203" pitchFamily="34" charset="0"/>
              </a:rPr>
              <a:t>with citizen development philosophy</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One Microsoft Story – MS understands business of Platforms</a:t>
            </a:r>
          </a:p>
          <a:p>
            <a:pPr marL="285750" indent="-285750">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Company-wide digitized with easy-to-use mobile/IoT enabled applications even for frontline workers</a:t>
            </a:r>
          </a:p>
          <a:p>
            <a:pPr marL="285750" indent="-285750" algn="l">
              <a:buFont typeface="Arial" panose="020B0604020202020204" pitchFamily="34" charset="0"/>
              <a:buChar char="•"/>
            </a:pPr>
            <a:endParaRPr lang="en-US" sz="1300" b="1" dirty="0">
              <a:solidFill>
                <a:srgbClr val="0070C0"/>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Significantly lowered cost of automation, digitization and innovation</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Fuss-less continuous innovations </a:t>
            </a:r>
            <a:r>
              <a:rPr lang="en-US" sz="1300" dirty="0">
                <a:latin typeface="Segoe UI" panose="020B0502040204020203" pitchFamily="34" charset="0"/>
                <a:cs typeface="Segoe UI" panose="020B0502040204020203" pitchFamily="34" charset="0"/>
              </a:rPr>
              <a:t>with citizen development capabilities</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solidFill>
                  <a:srgbClr val="D83B01"/>
                </a:solidFill>
              </a:rPr>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18041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solidFill>
                  <a:srgbClr val="D83B01"/>
                </a:solidFill>
              </a:rPr>
              <a:t>variety of data </a:t>
            </a:r>
            <a:r>
              <a:rPr lang="en-US" i="1" dirty="0"/>
              <a:t>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42012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51951009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a:t>
            </a:r>
            <a:r>
              <a:rPr lang="en-US" i="1" dirty="0">
                <a:solidFill>
                  <a:srgbClr val="D83B01"/>
                </a:solidFill>
              </a:rPr>
              <a:t>business logic</a:t>
            </a:r>
            <a:r>
              <a:rPr lang="en-US" dirty="0">
                <a:solidFill>
                  <a:srgbClr val="D83B01"/>
                </a:solidFill>
              </a:rPr>
              <a:t> </a:t>
            </a:r>
            <a:r>
              <a:rPr lang="en-US" dirty="0"/>
              <a:t>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253526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solidFill>
                  <a:srgbClr val="D83B01"/>
                </a:solidFill>
              </a:rPr>
              <a:t>interconnected</a:t>
            </a:r>
            <a:r>
              <a:rPr lang="en-US" dirty="0">
                <a:solidFill>
                  <a:srgbClr val="D83B01"/>
                </a:solidFill>
              </a:rPr>
              <a:t> </a:t>
            </a:r>
            <a:r>
              <a:rPr lang="en-US" i="1" dirty="0">
                <a:solidFill>
                  <a:srgbClr val="D83B01"/>
                </a:solidFill>
              </a:rPr>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7159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solidFill>
                  <a:srgbClr val="D83B01"/>
                </a:solidFill>
              </a:rPr>
              <a:t>secure and compliant manner</a:t>
            </a:r>
          </a:p>
        </p:txBody>
      </p:sp>
    </p:spTree>
    <p:extLst>
      <p:ext uri="{BB962C8B-B14F-4D97-AF65-F5344CB8AC3E}">
        <p14:creationId xmlns:p14="http://schemas.microsoft.com/office/powerpoint/2010/main" val="15087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3549290" y="-3679973"/>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lstStyle/>
          <a:p>
            <a:r>
              <a:rPr lang="en-US" sz="3600" spc="-50" dirty="0">
                <a:ln w="3175">
                  <a:noFill/>
                </a:ln>
                <a:solidFill>
                  <a:srgbClr val="1A1A1A"/>
                </a:solidFill>
                <a:latin typeface="Segoe UI Semibold"/>
                <a:ea typeface="+mn-ea"/>
                <a:cs typeface="Segoe UI" pitchFamily="34" charset="0"/>
              </a:rPr>
              <a:t>Common Data Service:</a:t>
            </a:r>
            <a:br>
              <a:rPr lang="en-US" sz="3600" spc="-50" dirty="0">
                <a:ln w="3175">
                  <a:noFill/>
                </a:ln>
                <a:solidFill>
                  <a:srgbClr val="1A1A1A"/>
                </a:solidFill>
                <a:latin typeface="Segoe UI Semibold"/>
                <a:ea typeface="+mn-ea"/>
                <a:cs typeface="Segoe UI" pitchFamily="34" charset="0"/>
              </a:rPr>
            </a:br>
            <a:r>
              <a:rPr lang="en-US" sz="3600" spc="-50" dirty="0">
                <a:ln w="3175">
                  <a:noFill/>
                </a:ln>
                <a:solidFill>
                  <a:srgbClr val="1A1A1A"/>
                </a:solidFill>
                <a:latin typeface="Segoe UI Semibold"/>
                <a:ea typeface="+mn-ea"/>
                <a:cs typeface="Segoe UI" pitchFamily="34" charset="0"/>
              </a:rPr>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Apps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5570369" y="3270114"/>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3" name="Rectangle 22">
            <a:extLst>
              <a:ext uri="{FF2B5EF4-FFF2-40B4-BE49-F238E27FC236}">
                <a16:creationId xmlns:a16="http://schemas.microsoft.com/office/drawing/2014/main" id="{2C958E34-0A00-469B-937B-780692FAF040}"/>
              </a:ext>
            </a:extLst>
          </p:cNvPr>
          <p:cNvSpPr/>
          <p:nvPr/>
        </p:nvSpPr>
        <p:spPr bwMode="auto">
          <a:xfrm>
            <a:off x="5819981" y="4570226"/>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spTree>
    <p:extLst>
      <p:ext uri="{BB962C8B-B14F-4D97-AF65-F5344CB8AC3E}">
        <p14:creationId xmlns:p14="http://schemas.microsoft.com/office/powerpoint/2010/main" val="3546741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a:t>
              </a:r>
              <a:r>
                <a:rPr lang="en-US" dirty="0">
                  <a:gradFill>
                    <a:gsLst>
                      <a:gs pos="2917">
                        <a:srgbClr val="1A1A1A"/>
                      </a:gs>
                      <a:gs pos="30000">
                        <a:srgbClr val="1A1A1A"/>
                      </a:gs>
                    </a:gsLst>
                    <a:lin ang="5400000" scaled="0"/>
                  </a:gradFill>
                  <a:latin typeface="Segoe UI"/>
                </a:rPr>
                <a:t>300</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20" y="1705128"/>
            <a:ext cx="10637824" cy="50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BI</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B1A3115-894B-449B-9F2F-82D38DA97438}"/>
              </a:ext>
            </a:extLst>
          </p:cNvPr>
          <p:cNvGrpSpPr/>
          <p:nvPr/>
        </p:nvGrpSpPr>
        <p:grpSpPr>
          <a:xfrm>
            <a:off x="5376656" y="3050850"/>
            <a:ext cx="1051262" cy="1496906"/>
            <a:chOff x="3652520" y="2333616"/>
            <a:chExt cx="1051560" cy="1497330"/>
          </a:xfrm>
          <a:effectLst/>
        </p:grpSpPr>
        <p:sp>
          <p:nvSpPr>
            <p:cNvPr id="10" name="Oval 9">
              <a:extLst>
                <a:ext uri="{FF2B5EF4-FFF2-40B4-BE49-F238E27FC236}">
                  <a16:creationId xmlns:a16="http://schemas.microsoft.com/office/drawing/2014/main" id="{E6FB2AAF-AEAB-4EEC-9EB5-69BD7B7E03C0}"/>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 name="Group 12">
              <a:extLst>
                <a:ext uri="{FF2B5EF4-FFF2-40B4-BE49-F238E27FC236}">
                  <a16:creationId xmlns:a16="http://schemas.microsoft.com/office/drawing/2014/main" id="{24C6E216-B011-4461-906C-647DC8698FDA}"/>
                </a:ext>
              </a:extLst>
            </p:cNvPr>
            <p:cNvGrpSpPr>
              <a:grpSpLocks noChangeAspect="1"/>
            </p:cNvGrpSpPr>
            <p:nvPr/>
          </p:nvGrpSpPr>
          <p:grpSpPr bwMode="auto">
            <a:xfrm>
              <a:off x="3936139" y="2675429"/>
              <a:ext cx="484321" cy="367935"/>
              <a:chOff x="4543" y="2176"/>
              <a:chExt cx="258" cy="196"/>
            </a:xfrm>
            <a:solidFill>
              <a:schemeClr val="bg1"/>
            </a:solidFill>
          </p:grpSpPr>
          <p:sp>
            <p:nvSpPr>
              <p:cNvPr id="13" name="Freeform 13">
                <a:extLst>
                  <a:ext uri="{FF2B5EF4-FFF2-40B4-BE49-F238E27FC236}">
                    <a16:creationId xmlns:a16="http://schemas.microsoft.com/office/drawing/2014/main" id="{4190E75A-A6BE-44EE-A642-826DDA0175DB}"/>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8" name="Freeform 14">
                <a:extLst>
                  <a:ext uri="{FF2B5EF4-FFF2-40B4-BE49-F238E27FC236}">
                    <a16:creationId xmlns:a16="http://schemas.microsoft.com/office/drawing/2014/main" id="{572BC8DF-D514-49D7-A35C-1D32F043C84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5">
                <a:extLst>
                  <a:ext uri="{FF2B5EF4-FFF2-40B4-BE49-F238E27FC236}">
                    <a16:creationId xmlns:a16="http://schemas.microsoft.com/office/drawing/2014/main" id="{A2588C72-70BF-45BD-9E87-ED9FAE23A30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6">
                <a:extLst>
                  <a:ext uri="{FF2B5EF4-FFF2-40B4-BE49-F238E27FC236}">
                    <a16:creationId xmlns:a16="http://schemas.microsoft.com/office/drawing/2014/main" id="{12C83D94-988B-463C-BA4D-8B59691915B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7">
                <a:extLst>
                  <a:ext uri="{FF2B5EF4-FFF2-40B4-BE49-F238E27FC236}">
                    <a16:creationId xmlns:a16="http://schemas.microsoft.com/office/drawing/2014/main" id="{B6DFA62B-C60C-48DA-A28F-63E5F9989DC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2" name="Rectangle 11">
              <a:extLst>
                <a:ext uri="{FF2B5EF4-FFF2-40B4-BE49-F238E27FC236}">
                  <a16:creationId xmlns:a16="http://schemas.microsoft.com/office/drawing/2014/main" id="{98AFB5CA-7DE9-4E26-BA79-3DAEC12B29F0}"/>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Tree>
    <p:extLst>
      <p:ext uri="{BB962C8B-B14F-4D97-AF65-F5344CB8AC3E}">
        <p14:creationId xmlns:p14="http://schemas.microsoft.com/office/powerpoint/2010/main" val="206741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Why Power Platform?</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Components Demo</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Account Setup</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7" y="1828800"/>
            <a:ext cx="10269668" cy="469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Automate</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64DB549-0FDF-4466-B252-190C79F3ABB5}"/>
              </a:ext>
            </a:extLst>
          </p:cNvPr>
          <p:cNvGrpSpPr/>
          <p:nvPr/>
        </p:nvGrpSpPr>
        <p:grpSpPr>
          <a:xfrm>
            <a:off x="6458810" y="3417165"/>
            <a:ext cx="1555241" cy="2351956"/>
            <a:chOff x="7233314" y="2333616"/>
            <a:chExt cx="1555682" cy="2352623"/>
          </a:xfrm>
          <a:effectLst/>
        </p:grpSpPr>
        <p:grpSp>
          <p:nvGrpSpPr>
            <p:cNvPr id="21" name="Group 20">
              <a:extLst>
                <a:ext uri="{FF2B5EF4-FFF2-40B4-BE49-F238E27FC236}">
                  <a16:creationId xmlns:a16="http://schemas.microsoft.com/office/drawing/2014/main" id="{F674512A-1301-4593-8EEA-58D873885AA9}"/>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3" name="Oval 22">
                <a:extLst>
                  <a:ext uri="{FF2B5EF4-FFF2-40B4-BE49-F238E27FC236}">
                    <a16:creationId xmlns:a16="http://schemas.microsoft.com/office/drawing/2014/main" id="{AFEF179B-FF35-4AFD-88B7-D1A4C936938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7B4CC372-517C-498C-A8A7-3241E12DAC77}"/>
                  </a:ext>
                </a:extLst>
              </p:cNvPr>
              <p:cNvGrpSpPr/>
              <p:nvPr/>
            </p:nvGrpSpPr>
            <p:grpSpPr>
              <a:xfrm>
                <a:off x="4902990" y="4689695"/>
                <a:ext cx="350968" cy="266644"/>
                <a:chOff x="-1146792" y="678443"/>
                <a:chExt cx="1017587" cy="773113"/>
              </a:xfrm>
              <a:solidFill>
                <a:srgbClr val="D2D2D2"/>
              </a:solidFill>
            </p:grpSpPr>
            <p:sp>
              <p:nvSpPr>
                <p:cNvPr id="25" name="Freeform 5">
                  <a:extLst>
                    <a:ext uri="{FF2B5EF4-FFF2-40B4-BE49-F238E27FC236}">
                      <a16:creationId xmlns:a16="http://schemas.microsoft.com/office/drawing/2014/main" id="{3536FEBA-2E3E-4938-858C-66C3DB66D6B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1914614D-1F79-47E9-9E9F-7211F5FC4B5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CED8A82A-18F0-4C47-9B30-E04AD7E8864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spTree>
    <p:extLst>
      <p:ext uri="{BB962C8B-B14F-4D97-AF65-F5344CB8AC3E}">
        <p14:creationId xmlns:p14="http://schemas.microsoft.com/office/powerpoint/2010/main" val="269697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Three major components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Triggers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Actions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5" y="1867183"/>
            <a:ext cx="10759873"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713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Virtual Agents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22AE486-EE77-429D-9838-D5511FE35B6B}"/>
              </a:ext>
            </a:extLst>
          </p:cNvPr>
          <p:cNvGrpSpPr/>
          <p:nvPr/>
        </p:nvGrpSpPr>
        <p:grpSpPr>
          <a:xfrm>
            <a:off x="5650297" y="3022360"/>
            <a:ext cx="1555241" cy="2351956"/>
            <a:chOff x="7233314" y="2333616"/>
            <a:chExt cx="1555682" cy="2352623"/>
          </a:xfrm>
          <a:effectLst/>
        </p:grpSpPr>
        <p:sp>
          <p:nvSpPr>
            <p:cNvPr id="15" name="Oval 14">
              <a:extLst>
                <a:ext uri="{FF2B5EF4-FFF2-40B4-BE49-F238E27FC236}">
                  <a16:creationId xmlns:a16="http://schemas.microsoft.com/office/drawing/2014/main" id="{3FD7B6C9-F0BC-46FC-B286-BC230D40D357}"/>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25F48BE1-9C00-4480-ADAF-9821C5DF2CC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17" name="Picture 16" descr="A picture containing drawing&#10;&#10;Description automatically generated">
            <a:extLst>
              <a:ext uri="{FF2B5EF4-FFF2-40B4-BE49-F238E27FC236}">
                <a16:creationId xmlns:a16="http://schemas.microsoft.com/office/drawing/2014/main" id="{C53B55A7-F083-4891-906A-783E451DB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127" y="3287302"/>
            <a:ext cx="553237" cy="553237"/>
          </a:xfrm>
          <a:prstGeom prst="rect">
            <a:avLst/>
          </a:prstGeom>
        </p:spPr>
      </p:pic>
    </p:spTree>
    <p:extLst>
      <p:ext uri="{BB962C8B-B14F-4D97-AF65-F5344CB8AC3E}">
        <p14:creationId xmlns:p14="http://schemas.microsoft.com/office/powerpoint/2010/main" val="359742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9"/>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mc="http://schemas.openxmlformats.org/markup-compatibility/2006" xmlns:a14="http://schemas.microsoft.com/office/drawing/2010/main" xmlns:dgm="http://schemas.openxmlformats.org/drawingml/2006/diagram" xmlns:p14="http://schemas.microsoft.com/office/powerpoint/2010/main" xmlns:a16="http://schemas.microsoft.com/office/drawing/2014/main" xmlns="" r:id="rId9"/>
    </p:ext>
  </p:extLs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6"/>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p188="http://schemas.microsoft.com/office/powerpoint/2018/8/main" xmlns:p14="http://schemas.microsoft.com/office/powerpoint/2010/main" xmlns:a16="http://schemas.microsoft.com/office/drawing/2014/main" xmlns=""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mod="1">
    <p:ext uri="{6950BFC3-D8DA-4A85-94F7-54DA5524770B}">
      <p188:commentRel xmlns:p188="http://schemas.microsoft.com/office/powerpoint/2018/8/main" xmlns:mc="http://schemas.openxmlformats.org/markup-compatibility/2006" xmlns:p14="http://schemas.microsoft.com/office/powerpoint/2010/main" xmlns:a16="http://schemas.microsoft.com/office/drawing/2014/main" xmlns=""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808396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Customer Stories</a:t>
            </a:r>
          </a:p>
        </p:txBody>
      </p:sp>
    </p:spTree>
    <p:extLst>
      <p:ext uri="{BB962C8B-B14F-4D97-AF65-F5344CB8AC3E}">
        <p14:creationId xmlns:p14="http://schemas.microsoft.com/office/powerpoint/2010/main" val="232608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43260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21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700970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2878121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2837022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normAutofit lnSpcReduction="10000"/>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77500" lnSpcReduction="20000"/>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39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415772"/>
          </a:xfrm>
          <a:prstGeom prst="rect">
            <a:avLst/>
          </a:prstGeom>
        </p:spPr>
        <p:txBody>
          <a:bodyPr wrap="square">
            <a:spAutoFit/>
          </a:bodyPr>
          <a:lstStyle/>
          <a:p>
            <a:pPr algn="ctr"/>
            <a:r>
              <a:rPr lang="en-US" sz="5400" b="1" dirty="0">
                <a:solidFill>
                  <a:srgbClr val="7030A0"/>
                </a:solidFill>
              </a:rPr>
              <a:t>Demo</a:t>
            </a:r>
          </a:p>
          <a:p>
            <a:pPr algn="ctr"/>
            <a:r>
              <a:rPr lang="en-US" sz="3200" dirty="0">
                <a:solidFill>
                  <a:srgbClr val="2F2F2F"/>
                </a:solidFill>
              </a:rPr>
              <a:t>Power Platform Account Setup</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2 - Power Automate Introduction</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solidFill>
                  <a:srgbClr val="FF0000"/>
                </a:solidFill>
                <a:latin typeface="Segoe UI" panose="020B0502040204020203" pitchFamily="34" charset="0"/>
                <a:cs typeface="Segoe UI" panose="020B0502040204020203" pitchFamily="34" charset="0"/>
              </a:rPr>
              <a:t>TRADITIONAL</a:t>
            </a:r>
          </a:p>
          <a:p>
            <a:pPr algn="l"/>
            <a:r>
              <a:rPr lang="en-US" sz="1400" b="1" dirty="0">
                <a:solidFill>
                  <a:srgbClr val="FF0000"/>
                </a:solidFill>
                <a:latin typeface="Segoe UI" panose="020B0502040204020203" pitchFamily="34" charset="0"/>
                <a:cs typeface="Segoe UI" panose="020B0502040204020203" pitchFamily="34" charset="0"/>
              </a:rPr>
              <a:t>DEVELOPMENT</a:t>
            </a:r>
            <a:endParaRPr lang="en-GB" sz="1400" b="1" dirty="0" err="1">
              <a:solidFill>
                <a:srgbClr val="FF0000"/>
              </a:solidFill>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408</TotalTime>
  <Words>4280</Words>
  <Application>Microsoft Office PowerPoint</Application>
  <PresentationFormat>Widescreen</PresentationFormat>
  <Paragraphs>793</Paragraphs>
  <Slides>87</Slides>
  <Notes>48</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87</vt:i4>
      </vt:variant>
    </vt:vector>
  </HeadingPairs>
  <TitlesOfParts>
    <vt:vector size="114" baseType="lpstr">
      <vt:lpstr>Arial</vt:lpstr>
      <vt:lpstr>Arial Black</vt:lpstr>
      <vt:lpstr>Calibri</vt:lpstr>
      <vt:lpstr>Calibri Light</vt:lpstr>
      <vt:lpstr>Consolas</vt:lpstr>
      <vt:lpstr>Open Sans Light</vt:lpstr>
      <vt:lpstr>Proxima Nova</vt:lpstr>
      <vt:lpstr>Proxima Nova Semibold</vt:lpstr>
      <vt:lpstr>Segoe</vt:lpstr>
      <vt:lpstr>Segoe UI</vt:lpstr>
      <vt:lpstr>Segoe UI Black</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2_Office Theme</vt:lpstr>
      <vt:lpstr>1_Light Gray Template</vt:lpstr>
      <vt:lpstr>2_Dynamics 365</vt:lpstr>
      <vt:lpstr>3_Office Theme</vt:lpstr>
      <vt:lpstr>4_Office Theme</vt:lpstr>
      <vt:lpstr>PowerPoint Presentation</vt:lpstr>
      <vt:lpstr>Jenkins NS</vt:lpstr>
      <vt:lpstr>Course Overview</vt:lpstr>
      <vt:lpstr>PowerPoint Presentation</vt:lpstr>
      <vt:lpstr>Agenda</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What is the Common Data Service?</vt:lpstr>
      <vt:lpstr>What is the Common Data Service?</vt:lpstr>
      <vt:lpstr>What is the Common Data Service?</vt:lpstr>
      <vt:lpstr>What is the Common Data Service?</vt:lpstr>
      <vt:lpstr>What is the Common Data Service?</vt:lpstr>
      <vt:lpstr>Common Data Service: What’s in the box</vt:lpstr>
      <vt:lpstr>Power Apps</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Data Sources and connections</vt:lpstr>
      <vt:lpstr>Data Sources…</vt:lpstr>
      <vt:lpstr>Power Apps</vt:lpstr>
      <vt:lpstr>Power BI</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 BI</vt:lpstr>
      <vt:lpstr>Power Automate</vt:lpstr>
      <vt:lpstr>What is Power Automate?</vt:lpstr>
      <vt:lpstr>PowerPoint Presentation</vt:lpstr>
      <vt:lpstr>Types of Flows</vt:lpstr>
      <vt:lpstr>Flow Components</vt:lpstr>
      <vt:lpstr>Power Automate</vt:lpstr>
      <vt:lpstr>Power Virtual Agents</vt:lpstr>
      <vt:lpstr>Empower your people to drive more business value  through easy to create  natural, conversational AI</vt:lpstr>
      <vt:lpstr>Complex challenges</vt:lpstr>
      <vt:lpstr>Chat bots can help, but…</vt:lpstr>
      <vt:lpstr>Our vision: Power Virtual Agents</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 Virtual Agents</vt:lpstr>
      <vt:lpstr>Setup Environment</vt:lpstr>
      <vt:lpstr>Customer Stories</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PowerPoint Presentation</vt:lpstr>
      <vt:lpstr>Day 2 - Power Automate Introduction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98</cp:revision>
  <dcterms:created xsi:type="dcterms:W3CDTF">2020-02-12T12:44:10Z</dcterms:created>
  <dcterms:modified xsi:type="dcterms:W3CDTF">2020-05-12T17:49:05Z</dcterms:modified>
</cp:coreProperties>
</file>